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57" r:id="rId1"/>
  </p:sldMasterIdLst>
  <p:notesMasterIdLst>
    <p:notesMasterId r:id="rId28"/>
  </p:notesMasterIdLst>
  <p:handoutMasterIdLst>
    <p:handoutMasterId r:id="rId29"/>
  </p:handoutMasterIdLst>
  <p:sldIdLst>
    <p:sldId id="296" r:id="rId2"/>
    <p:sldId id="299" r:id="rId3"/>
    <p:sldId id="324" r:id="rId4"/>
    <p:sldId id="319" r:id="rId5"/>
    <p:sldId id="325" r:id="rId6"/>
    <p:sldId id="326" r:id="rId7"/>
    <p:sldId id="327" r:id="rId8"/>
    <p:sldId id="328" r:id="rId9"/>
    <p:sldId id="330" r:id="rId10"/>
    <p:sldId id="329" r:id="rId11"/>
    <p:sldId id="320" r:id="rId12"/>
    <p:sldId id="332" r:id="rId13"/>
    <p:sldId id="331" r:id="rId14"/>
    <p:sldId id="333" r:id="rId15"/>
    <p:sldId id="321" r:id="rId16"/>
    <p:sldId id="334" r:id="rId17"/>
    <p:sldId id="335" r:id="rId18"/>
    <p:sldId id="336" r:id="rId19"/>
    <p:sldId id="337" r:id="rId20"/>
    <p:sldId id="322" r:id="rId21"/>
    <p:sldId id="338" r:id="rId22"/>
    <p:sldId id="339" r:id="rId23"/>
    <p:sldId id="340" r:id="rId24"/>
    <p:sldId id="341" r:id="rId25"/>
    <p:sldId id="342" r:id="rId26"/>
    <p:sldId id="323" r:id="rId27"/>
  </p:sldIdLst>
  <p:sldSz cx="9144000" cy="6858000" type="screen4x3"/>
  <p:notesSz cx="9874250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kdk" initials="d" lastIdx="1" clrIdx="0">
    <p:extLst/>
  </p:cmAuthor>
  <p:cmAuthor id="2" name="won_hyo Choi" initials="wC" lastIdx="3" clrIdx="1">
    <p:extLst>
      <p:ext uri="{19B8F6BF-5375-455C-9EA6-DF929625EA0E}">
        <p15:presenceInfo xmlns:p15="http://schemas.microsoft.com/office/powerpoint/2012/main" userId="9b41e3adf8a51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9FA06"/>
    <a:srgbClr val="C3D204"/>
    <a:srgbClr val="4E91C1"/>
    <a:srgbClr val="C6D9F1"/>
    <a:srgbClr val="FFE6CD"/>
    <a:srgbClr val="A1C064"/>
    <a:srgbClr val="D8BDBC"/>
    <a:srgbClr val="A8D9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F3716-6D07-4502-99CE-6A4A0B306A46}" v="5356" dt="2019-03-19T06:17:11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3" autoAdjust="0"/>
    <p:restoredTop sz="95320" autoAdjust="0"/>
  </p:normalViewPr>
  <p:slideViewPr>
    <p:cSldViewPr>
      <p:cViewPr varScale="1">
        <p:scale>
          <a:sx n="110" d="100"/>
          <a:sy n="110" d="100"/>
        </p:scale>
        <p:origin x="82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22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524" y="90"/>
      </p:cViewPr>
      <p:guideLst>
        <p:guide orient="horz" pos="3110"/>
        <p:guide pos="214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i won_hyo" userId="9b41e3adf8a519f8" providerId="LiveId" clId="{DC3DE034-59AB-4DCA-AC44-E7F75E7600FA}"/>
    <pc:docChg chg="undo custSel addSld modSld">
      <pc:chgData name="Choi won_hyo" userId="9b41e3adf8a519f8" providerId="LiveId" clId="{DC3DE034-59AB-4DCA-AC44-E7F75E7600FA}" dt="2019-03-12T01:18:11.067" v="213" actId="15"/>
      <pc:docMkLst>
        <pc:docMk/>
      </pc:docMkLst>
      <pc:sldChg chg="modSp">
        <pc:chgData name="Choi won_hyo" userId="9b41e3adf8a519f8" providerId="LiveId" clId="{DC3DE034-59AB-4DCA-AC44-E7F75E7600FA}" dt="2019-03-12T01:12:36.642" v="95" actId="404"/>
        <pc:sldMkLst>
          <pc:docMk/>
          <pc:sldMk cId="1206618558" sldId="298"/>
        </pc:sldMkLst>
        <pc:spChg chg="mod">
          <ac:chgData name="Choi won_hyo" userId="9b41e3adf8a519f8" providerId="LiveId" clId="{DC3DE034-59AB-4DCA-AC44-E7F75E7600FA}" dt="2019-03-12T01:12:36.642" v="95" actId="404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51B064E3-FAD0-48DF-B3B0-89AB2B80C00E}"/>
    <pc:docChg chg="undo custSel addSld delSld modSld sldOrd modMainMaster">
      <pc:chgData name="Choi won_hyo" userId="9b41e3adf8a519f8" providerId="LiveId" clId="{51B064E3-FAD0-48DF-B3B0-89AB2B80C00E}" dt="2019-03-04T09:27:58.526" v="1000" actId="1076"/>
      <pc:docMkLst>
        <pc:docMk/>
      </pc:docMkLst>
      <pc:sldChg chg="addSp delSp modSp">
        <pc:chgData name="Choi won_hyo" userId="9b41e3adf8a519f8" providerId="LiveId" clId="{51B064E3-FAD0-48DF-B3B0-89AB2B80C00E}" dt="2019-03-04T09:22:38.963" v="962" actId="20577"/>
        <pc:sldMkLst>
          <pc:docMk/>
          <pc:sldMk cId="341192824" sldId="296"/>
        </pc:sldMkLst>
        <pc:spChg chg="del mod">
          <ac:chgData name="Choi won_hyo" userId="9b41e3adf8a519f8" providerId="LiveId" clId="{51B064E3-FAD0-48DF-B3B0-89AB2B80C00E}" dt="2019-03-04T05:30:44.317" v="163" actId="478"/>
          <ac:spMkLst>
            <pc:docMk/>
            <pc:sldMk cId="341192824" sldId="296"/>
            <ac:spMk id="2" creationId="{00000000-0000-0000-0000-000000000000}"/>
          </ac:spMkLst>
        </pc:spChg>
        <pc:spChg chg="mod">
          <ac:chgData name="Choi won_hyo" userId="9b41e3adf8a519f8" providerId="LiveId" clId="{51B064E3-FAD0-48DF-B3B0-89AB2B80C00E}" dt="2019-03-04T05:31:34.082" v="190" actId="255"/>
          <ac:spMkLst>
            <pc:docMk/>
            <pc:sldMk cId="341192824" sldId="296"/>
            <ac:spMk id="4" creationId="{00000000-0000-0000-0000-000000000000}"/>
          </ac:spMkLst>
        </pc:spChg>
        <pc:spChg chg="add mod">
          <ac:chgData name="Choi won_hyo" userId="9b41e3adf8a519f8" providerId="LiveId" clId="{51B064E3-FAD0-48DF-B3B0-89AB2B80C00E}" dt="2019-03-04T09:22:38.963" v="962" actId="20577"/>
          <ac:spMkLst>
            <pc:docMk/>
            <pc:sldMk cId="341192824" sldId="296"/>
            <ac:spMk id="5" creationId="{09671EB1-03EA-4E4B-98E9-81CACCD746DD}"/>
          </ac:spMkLst>
        </pc:spChg>
      </pc:sldChg>
      <pc:sldChg chg="modSp">
        <pc:chgData name="Choi won_hyo" userId="9b41e3adf8a519f8" providerId="LiveId" clId="{51B064E3-FAD0-48DF-B3B0-89AB2B80C00E}" dt="2019-03-04T09:23:26.368" v="993" actId="20577"/>
        <pc:sldMkLst>
          <pc:docMk/>
          <pc:sldMk cId="1206618558" sldId="298"/>
        </pc:sldMkLst>
        <pc:spChg chg="mod">
          <ac:chgData name="Choi won_hyo" userId="9b41e3adf8a519f8" providerId="LiveId" clId="{51B064E3-FAD0-48DF-B3B0-89AB2B80C00E}" dt="2019-03-04T05:23:14.810" v="124" actId="20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51B064E3-FAD0-48DF-B3B0-89AB2B80C00E}" dt="2019-03-04T09:23:26.368" v="993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101B15C2-F9D7-45B3-A94D-5E674FC89234}"/>
    <pc:docChg chg="custSel addSld delSld modSld">
      <pc:chgData name="Choi won_hyo" userId="9b41e3adf8a519f8" providerId="LiveId" clId="{101B15C2-F9D7-45B3-A94D-5E674FC89234}" dt="2019-02-26T06:44:45.754" v="81" actId="2696"/>
      <pc:docMkLst>
        <pc:docMk/>
      </pc:docMkLst>
    </pc:docChg>
  </pc:docChgLst>
  <pc:docChgLst>
    <pc:chgData name="Choi won_hyo" userId="9b41e3adf8a519f8" providerId="LiveId" clId="{F53F3716-6D07-4502-99CE-6A4A0B306A46}"/>
    <pc:docChg chg="undo custSel addSld delSld modSld">
      <pc:chgData name="Choi won_hyo" userId="9b41e3adf8a519f8" providerId="LiveId" clId="{F53F3716-6D07-4502-99CE-6A4A0B306A46}" dt="2019-03-19T06:17:11.299" v="5353"/>
      <pc:docMkLst>
        <pc:docMk/>
      </pc:docMkLst>
      <pc:sldChg chg="modSp">
        <pc:chgData name="Choi won_hyo" userId="9b41e3adf8a519f8" providerId="LiveId" clId="{F53F3716-6D07-4502-99CE-6A4A0B306A46}" dt="2019-03-19T03:26:00.952" v="196" actId="20577"/>
        <pc:sldMkLst>
          <pc:docMk/>
          <pc:sldMk cId="1206618558" sldId="298"/>
        </pc:sldMkLst>
        <pc:spChg chg="mod">
          <ac:chgData name="Choi won_hyo" userId="9b41e3adf8a519f8" providerId="LiveId" clId="{F53F3716-6D07-4502-99CE-6A4A0B306A46}" dt="2019-03-19T03:26:00.952" v="196" actId="20577"/>
          <ac:spMkLst>
            <pc:docMk/>
            <pc:sldMk cId="1206618558" sldId="298"/>
            <ac:spMk id="3" creationId="{02F104E1-6FC3-489F-8154-8AB138019EEF}"/>
          </ac:spMkLst>
        </pc:spChg>
      </pc:sldChg>
      <pc:sldChg chg="modSp add">
        <pc:chgData name="Choi won_hyo" userId="9b41e3adf8a519f8" providerId="LiveId" clId="{F53F3716-6D07-4502-99CE-6A4A0B306A46}" dt="2019-03-19T03:29:52.274" v="320" actId="20577"/>
        <pc:sldMkLst>
          <pc:docMk/>
          <pc:sldMk cId="3705259081" sldId="299"/>
        </pc:sldMkLst>
        <pc:spChg chg="mod">
          <ac:chgData name="Choi won_hyo" userId="9b41e3adf8a519f8" providerId="LiveId" clId="{F53F3716-6D07-4502-99CE-6A4A0B306A46}" dt="2019-03-19T03:29:52.274" v="320" actId="20577"/>
          <ac:spMkLst>
            <pc:docMk/>
            <pc:sldMk cId="3705259081" sldId="299"/>
            <ac:spMk id="2" creationId="{63D1EE74-730C-4954-8AB9-2BA332A0949F}"/>
          </ac:spMkLst>
        </pc:spChg>
        <pc:spChg chg="mod">
          <ac:chgData name="Choi won_hyo" userId="9b41e3adf8a519f8" providerId="LiveId" clId="{F53F3716-6D07-4502-99CE-6A4A0B306A46}" dt="2019-03-19T03:29:24.521" v="313" actId="6549"/>
          <ac:spMkLst>
            <pc:docMk/>
            <pc:sldMk cId="3705259081" sldId="299"/>
            <ac:spMk id="3" creationId="{123AC15F-12B7-4207-90B0-BD749A7D0CE3}"/>
          </ac:spMkLst>
        </pc:spChg>
      </pc:sldChg>
      <pc:sldChg chg="add del">
        <pc:chgData name="Choi won_hyo" userId="9b41e3adf8a519f8" providerId="LiveId" clId="{F53F3716-6D07-4502-99CE-6A4A0B306A46}" dt="2019-03-19T03:30:35.772" v="326" actId="2696"/>
        <pc:sldMkLst>
          <pc:docMk/>
          <pc:sldMk cId="3164391068" sldId="300"/>
        </pc:sldMkLst>
      </pc:sldChg>
      <pc:sldChg chg="addSp modSp add modAnim">
        <pc:chgData name="Choi won_hyo" userId="9b41e3adf8a519f8" providerId="LiveId" clId="{F53F3716-6D07-4502-99CE-6A4A0B306A46}" dt="2019-03-19T06:13:27.996" v="5351"/>
        <pc:sldMkLst>
          <pc:docMk/>
          <pc:sldMk cId="2702349283" sldId="301"/>
        </pc:sldMkLst>
        <pc:spChg chg="mod">
          <ac:chgData name="Choi won_hyo" userId="9b41e3adf8a519f8" providerId="LiveId" clId="{F53F3716-6D07-4502-99CE-6A4A0B306A46}" dt="2019-03-19T06:13:16.104" v="5349"/>
          <ac:spMkLst>
            <pc:docMk/>
            <pc:sldMk cId="2702349283" sldId="301"/>
            <ac:spMk id="3" creationId="{123AC15F-12B7-4207-90B0-BD749A7D0CE3}"/>
          </ac:spMkLst>
        </pc:spChg>
        <pc:picChg chg="add mod or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4" creationId="{CAD92455-12F5-46A7-9479-4E966E30991A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5" creationId="{4472AD52-A5A5-4EE4-B4FF-CC7EBD90BCE8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6" creationId="{5C5BE180-22C8-42C4-95CE-31AB925BBCBB}"/>
          </ac:picMkLst>
        </pc:picChg>
      </pc:sldChg>
      <pc:sldChg chg="modSp add">
        <pc:chgData name="Choi won_hyo" userId="9b41e3adf8a519f8" providerId="LiveId" clId="{F53F3716-6D07-4502-99CE-6A4A0B306A46}" dt="2019-03-19T04:00:34.672" v="1280" actId="20577"/>
        <pc:sldMkLst>
          <pc:docMk/>
          <pc:sldMk cId="2779617043" sldId="302"/>
        </pc:sldMkLst>
        <pc:spChg chg="mod">
          <ac:chgData name="Choi won_hyo" userId="9b41e3adf8a519f8" providerId="LiveId" clId="{F53F3716-6D07-4502-99CE-6A4A0B306A46}" dt="2019-03-19T04:00:34.672" v="1280" actId="20577"/>
          <ac:spMkLst>
            <pc:docMk/>
            <pc:sldMk cId="2779617043" sldId="302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01:39.756" v="1368" actId="20577"/>
        <pc:sldMkLst>
          <pc:docMk/>
          <pc:sldMk cId="693310789" sldId="303"/>
        </pc:sldMkLst>
        <pc:spChg chg="mod">
          <ac:chgData name="Choi won_hyo" userId="9b41e3adf8a519f8" providerId="LiveId" clId="{F53F3716-6D07-4502-99CE-6A4A0B306A46}" dt="2019-03-19T04:01:39.756" v="1368" actId="20577"/>
          <ac:spMkLst>
            <pc:docMk/>
            <pc:sldMk cId="693310789" sldId="303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35:59.768" v="2449" actId="20577"/>
        <pc:sldMkLst>
          <pc:docMk/>
          <pc:sldMk cId="3110314131" sldId="304"/>
        </pc:sldMkLst>
        <pc:spChg chg="mod">
          <ac:chgData name="Choi won_hyo" userId="9b41e3adf8a519f8" providerId="LiveId" clId="{F53F3716-6D07-4502-99CE-6A4A0B306A46}" dt="2019-03-19T04:35:59.768" v="2449" actId="20577"/>
          <ac:spMkLst>
            <pc:docMk/>
            <pc:sldMk cId="3110314131" sldId="304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6:09:56.700" v="5330" actId="404"/>
        <pc:sldMkLst>
          <pc:docMk/>
          <pc:sldMk cId="2483968869" sldId="305"/>
        </pc:sldMkLst>
        <pc:spChg chg="mod">
          <ac:chgData name="Choi won_hyo" userId="9b41e3adf8a519f8" providerId="LiveId" clId="{F53F3716-6D07-4502-99CE-6A4A0B306A46}" dt="2019-03-19T06:09:56.700" v="5330" actId="404"/>
          <ac:spMkLst>
            <pc:docMk/>
            <pc:sldMk cId="2483968869" sldId="305"/>
            <ac:spMk id="3" creationId="{123AC15F-12B7-4207-90B0-BD749A7D0CE3}"/>
          </ac:spMkLst>
        </pc:spChg>
      </pc:sldChg>
      <pc:sldChg chg="addSp delSp modSp add modAnim addCm">
        <pc:chgData name="Choi won_hyo" userId="9b41e3adf8a519f8" providerId="LiveId" clId="{F53F3716-6D07-4502-99CE-6A4A0B306A46}" dt="2019-03-19T06:15:38.731" v="5352"/>
        <pc:sldMkLst>
          <pc:docMk/>
          <pc:sldMk cId="3306465654" sldId="306"/>
        </pc:sldMkLst>
        <pc:spChg chg="mod">
          <ac:chgData name="Choi won_hyo" userId="9b41e3adf8a519f8" providerId="LiveId" clId="{F53F3716-6D07-4502-99CE-6A4A0B306A46}" dt="2019-03-19T04:11:30.313" v="1583" actId="20577"/>
          <ac:spMkLst>
            <pc:docMk/>
            <pc:sldMk cId="3306465654" sldId="306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10:21.567" v="1551" actId="1076"/>
          <ac:spMkLst>
            <pc:docMk/>
            <pc:sldMk cId="3306465654" sldId="306"/>
            <ac:spMk id="7" creationId="{794C5DEC-CC54-4CBB-9734-7C195A4FE11A}"/>
          </ac:spMkLst>
        </pc:spChg>
        <pc:picChg chg="add del mod">
          <ac:chgData name="Choi won_hyo" userId="9b41e3adf8a519f8" providerId="LiveId" clId="{F53F3716-6D07-4502-99CE-6A4A0B306A46}" dt="2019-03-19T04:05:09.781" v="1427"/>
          <ac:picMkLst>
            <pc:docMk/>
            <pc:sldMk cId="3306465654" sldId="306"/>
            <ac:picMk id="4" creationId="{DE94A9FA-E140-457B-A9A2-30C141624B49}"/>
          </ac:picMkLst>
        </pc:picChg>
        <pc:picChg chg="add mod">
          <ac:chgData name="Choi won_hyo" userId="9b41e3adf8a519f8" providerId="LiveId" clId="{F53F3716-6D07-4502-99CE-6A4A0B306A46}" dt="2019-03-19T04:11:34.829" v="1584" actId="14100"/>
          <ac:picMkLst>
            <pc:docMk/>
            <pc:sldMk cId="3306465654" sldId="306"/>
            <ac:picMk id="5" creationId="{6AD0DA13-9CE4-4B95-B326-68C60EEC0D4A}"/>
          </ac:picMkLst>
        </pc:picChg>
        <pc:picChg chg="add mod">
          <ac:chgData name="Choi won_hyo" userId="9b41e3adf8a519f8" providerId="LiveId" clId="{F53F3716-6D07-4502-99CE-6A4A0B306A46}" dt="2019-03-19T04:07:27.132" v="1486" actId="1076"/>
          <ac:picMkLst>
            <pc:docMk/>
            <pc:sldMk cId="3306465654" sldId="306"/>
            <ac:picMk id="6" creationId="{ABB0C64D-63A3-4C08-B818-030494AFA63D}"/>
          </ac:picMkLst>
        </pc:picChg>
      </pc:sldChg>
      <pc:sldChg chg="delSp modSp add del delAnim modAnim">
        <pc:chgData name="Choi won_hyo" userId="9b41e3adf8a519f8" providerId="LiveId" clId="{F53F3716-6D07-4502-99CE-6A4A0B306A46}" dt="2019-03-19T03:52:35.178" v="871" actId="2696"/>
        <pc:sldMkLst>
          <pc:docMk/>
          <pc:sldMk cId="3804496020" sldId="306"/>
        </pc:sldMkLst>
        <pc:spChg chg="mod">
          <ac:chgData name="Choi won_hyo" userId="9b41e3adf8a519f8" providerId="LiveId" clId="{F53F3716-6D07-4502-99CE-6A4A0B306A46}" dt="2019-03-19T03:48:25.856" v="695" actId="20577"/>
          <ac:spMkLst>
            <pc:docMk/>
            <pc:sldMk cId="3804496020" sldId="306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3:46:48.843" v="629" actId="478"/>
          <ac:picMkLst>
            <pc:docMk/>
            <pc:sldMk cId="3804496020" sldId="306"/>
            <ac:picMk id="4" creationId="{CAD92455-12F5-46A7-9479-4E966E30991A}"/>
          </ac:picMkLst>
        </pc:picChg>
        <pc:picChg chg="del">
          <ac:chgData name="Choi won_hyo" userId="9b41e3adf8a519f8" providerId="LiveId" clId="{F53F3716-6D07-4502-99CE-6A4A0B306A46}" dt="2019-03-19T03:46:49.118" v="630" actId="478"/>
          <ac:picMkLst>
            <pc:docMk/>
            <pc:sldMk cId="3804496020" sldId="306"/>
            <ac:picMk id="5" creationId="{4472AD52-A5A5-4EE4-B4FF-CC7EBD90BCE8}"/>
          </ac:picMkLst>
        </pc:picChg>
        <pc:picChg chg="del">
          <ac:chgData name="Choi won_hyo" userId="9b41e3adf8a519f8" providerId="LiveId" clId="{F53F3716-6D07-4502-99CE-6A4A0B306A46}" dt="2019-03-19T03:46:48.549" v="628" actId="478"/>
          <ac:picMkLst>
            <pc:docMk/>
            <pc:sldMk cId="3804496020" sldId="306"/>
            <ac:picMk id="6" creationId="{5C5BE180-22C8-42C4-95CE-31AB925BBCBB}"/>
          </ac:picMkLst>
        </pc:picChg>
      </pc:sldChg>
      <pc:sldChg chg="addSp modSp add modAnim">
        <pc:chgData name="Choi won_hyo" userId="9b41e3adf8a519f8" providerId="LiveId" clId="{F53F3716-6D07-4502-99CE-6A4A0B306A46}" dt="2019-03-19T06:17:11.299" v="5353"/>
        <pc:sldMkLst>
          <pc:docMk/>
          <pc:sldMk cId="3991238284" sldId="307"/>
        </pc:sldMkLst>
        <pc:spChg chg="mod">
          <ac:chgData name="Choi won_hyo" userId="9b41e3adf8a519f8" providerId="LiveId" clId="{F53F3716-6D07-4502-99CE-6A4A0B306A46}" dt="2019-03-19T04:22:04.112" v="2002" actId="20577"/>
          <ac:spMkLst>
            <pc:docMk/>
            <pc:sldMk cId="3991238284" sldId="307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22:37.434" v="2009" actId="1035"/>
          <ac:spMkLst>
            <pc:docMk/>
            <pc:sldMk cId="3991238284" sldId="307"/>
            <ac:spMk id="5" creationId="{09B4223C-A555-4112-8370-B91C758AE68F}"/>
          </ac:spMkLst>
        </pc:spChg>
        <pc:picChg chg="add mod">
          <ac:chgData name="Choi won_hyo" userId="9b41e3adf8a519f8" providerId="LiveId" clId="{F53F3716-6D07-4502-99CE-6A4A0B306A46}" dt="2019-03-19T04:22:37.434" v="2009" actId="1035"/>
          <ac:picMkLst>
            <pc:docMk/>
            <pc:sldMk cId="3991238284" sldId="307"/>
            <ac:picMk id="4" creationId="{72C4FF40-21BE-46A4-B37F-2CD9D3AF536F}"/>
          </ac:picMkLst>
        </pc:picChg>
      </pc:sldChg>
      <pc:sldChg chg="modSp add">
        <pc:chgData name="Choi won_hyo" userId="9b41e3adf8a519f8" providerId="LiveId" clId="{F53F3716-6D07-4502-99CE-6A4A0B306A46}" dt="2019-03-19T04:25:36.399" v="2095" actId="20577"/>
        <pc:sldMkLst>
          <pc:docMk/>
          <pc:sldMk cId="3513347891" sldId="308"/>
        </pc:sldMkLst>
        <pc:spChg chg="mod">
          <ac:chgData name="Choi won_hyo" userId="9b41e3adf8a519f8" providerId="LiveId" clId="{F53F3716-6D07-4502-99CE-6A4A0B306A46}" dt="2019-03-19T04:25:36.399" v="2095" actId="20577"/>
          <ac:spMkLst>
            <pc:docMk/>
            <pc:sldMk cId="3513347891" sldId="308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4:34:12.568" v="2345" actId="1035"/>
        <pc:sldMkLst>
          <pc:docMk/>
          <pc:sldMk cId="877652316" sldId="309"/>
        </pc:sldMkLst>
        <pc:spChg chg="mod">
          <ac:chgData name="Choi won_hyo" userId="9b41e3adf8a519f8" providerId="LiveId" clId="{F53F3716-6D07-4502-99CE-6A4A0B306A46}" dt="2019-03-19T04:34:08.053" v="2343" actId="20577"/>
          <ac:spMkLst>
            <pc:docMk/>
            <pc:sldMk cId="877652316" sldId="309"/>
            <ac:spMk id="3" creationId="{123AC15F-12B7-4207-90B0-BD749A7D0CE3}"/>
          </ac:spMkLst>
        </pc:spChg>
        <pc:picChg chg="add del mod">
          <ac:chgData name="Choi won_hyo" userId="9b41e3adf8a519f8" providerId="LiveId" clId="{F53F3716-6D07-4502-99CE-6A4A0B306A46}" dt="2019-03-19T04:32:01.659" v="2298" actId="478"/>
          <ac:picMkLst>
            <pc:docMk/>
            <pc:sldMk cId="877652316" sldId="309"/>
            <ac:picMk id="4" creationId="{CB178BD9-F07C-4045-9749-B61F506EA632}"/>
          </ac:picMkLst>
        </pc:picChg>
        <pc:picChg chg="add mod">
          <ac:chgData name="Choi won_hyo" userId="9b41e3adf8a519f8" providerId="LiveId" clId="{F53F3716-6D07-4502-99CE-6A4A0B306A46}" dt="2019-03-19T04:34:12.568" v="2345" actId="1035"/>
          <ac:picMkLst>
            <pc:docMk/>
            <pc:sldMk cId="877652316" sldId="309"/>
            <ac:picMk id="5" creationId="{281345D9-FAD1-4AAA-86BC-3B3D296F003B}"/>
          </ac:picMkLst>
        </pc:picChg>
      </pc:sldChg>
      <pc:sldChg chg="modSp add">
        <pc:chgData name="Choi won_hyo" userId="9b41e3adf8a519f8" providerId="LiveId" clId="{F53F3716-6D07-4502-99CE-6A4A0B306A46}" dt="2019-03-19T04:50:21.697" v="2929" actId="404"/>
        <pc:sldMkLst>
          <pc:docMk/>
          <pc:sldMk cId="1610023496" sldId="310"/>
        </pc:sldMkLst>
        <pc:spChg chg="mod">
          <ac:chgData name="Choi won_hyo" userId="9b41e3adf8a519f8" providerId="LiveId" clId="{F53F3716-6D07-4502-99CE-6A4A0B306A46}" dt="2019-03-19T04:50:21.697" v="2929" actId="404"/>
          <ac:spMkLst>
            <pc:docMk/>
            <pc:sldMk cId="1610023496" sldId="310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56:42.149" v="3085" actId="20577"/>
        <pc:sldMkLst>
          <pc:docMk/>
          <pc:sldMk cId="2394864978" sldId="311"/>
        </pc:sldMkLst>
        <pc:spChg chg="mod">
          <ac:chgData name="Choi won_hyo" userId="9b41e3adf8a519f8" providerId="LiveId" clId="{F53F3716-6D07-4502-99CE-6A4A0B306A46}" dt="2019-03-19T04:56:42.149" v="3085" actId="20577"/>
          <ac:spMkLst>
            <pc:docMk/>
            <pc:sldMk cId="2394864978" sldId="311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14:17.613" v="3688" actId="20577"/>
        <pc:sldMkLst>
          <pc:docMk/>
          <pc:sldMk cId="1933113064" sldId="312"/>
        </pc:sldMkLst>
        <pc:spChg chg="mod">
          <ac:chgData name="Choi won_hyo" userId="9b41e3adf8a519f8" providerId="LiveId" clId="{F53F3716-6D07-4502-99CE-6A4A0B306A46}" dt="2019-03-19T05:13:10.430" v="3647" actId="20577"/>
          <ac:spMkLst>
            <pc:docMk/>
            <pc:sldMk cId="1933113064" sldId="312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5:14:17.613" v="3688" actId="20577"/>
          <ac:spMkLst>
            <pc:docMk/>
            <pc:sldMk cId="1933113064" sldId="312"/>
            <ac:spMk id="6" creationId="{711060BE-3D3F-4812-943B-48AB1530808F}"/>
          </ac:spMkLst>
        </pc:spChg>
        <pc:picChg chg="add del mod">
          <ac:chgData name="Choi won_hyo" userId="9b41e3adf8a519f8" providerId="LiveId" clId="{F53F3716-6D07-4502-99CE-6A4A0B306A46}" dt="2019-03-19T05:09:13.941" v="3531" actId="478"/>
          <ac:picMkLst>
            <pc:docMk/>
            <pc:sldMk cId="1933113064" sldId="312"/>
            <ac:picMk id="4" creationId="{393D2C01-BF4D-4B69-8024-967D7ED88EE9}"/>
          </ac:picMkLst>
        </pc:picChg>
        <pc:picChg chg="add mod">
          <ac:chgData name="Choi won_hyo" userId="9b41e3adf8a519f8" providerId="LiveId" clId="{F53F3716-6D07-4502-99CE-6A4A0B306A46}" dt="2019-03-19T05:13:20.196" v="3648" actId="1076"/>
          <ac:picMkLst>
            <pc:docMk/>
            <pc:sldMk cId="1933113064" sldId="312"/>
            <ac:picMk id="5" creationId="{82D0D688-A05F-4FF1-8D56-18E9F5CBF481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54:35.258" v="4539" actId="478"/>
        <pc:sldMkLst>
          <pc:docMk/>
          <pc:sldMk cId="1478353220" sldId="313"/>
        </pc:sldMkLst>
        <pc:spChg chg="mod">
          <ac:chgData name="Choi won_hyo" userId="9b41e3adf8a519f8" providerId="LiveId" clId="{F53F3716-6D07-4502-99CE-6A4A0B306A46}" dt="2019-03-19T05:52:40.851" v="4526"/>
          <ac:spMkLst>
            <pc:docMk/>
            <pc:sldMk cId="1478353220" sldId="313"/>
            <ac:spMk id="3" creationId="{123AC15F-12B7-4207-90B0-BD749A7D0CE3}"/>
          </ac:spMkLst>
        </pc:spChg>
        <pc:spChg chg="add del mod">
          <ac:chgData name="Choi won_hyo" userId="9b41e3adf8a519f8" providerId="LiveId" clId="{F53F3716-6D07-4502-99CE-6A4A0B306A46}" dt="2019-03-19T05:54:35.258" v="4539" actId="478"/>
          <ac:spMkLst>
            <pc:docMk/>
            <pc:sldMk cId="1478353220" sldId="313"/>
            <ac:spMk id="5" creationId="{A7F85663-C8D5-42C7-A3C9-3D47EA6D1030}"/>
          </ac:spMkLst>
        </pc:spChg>
        <pc:picChg chg="add mod">
          <ac:chgData name="Choi won_hyo" userId="9b41e3adf8a519f8" providerId="LiveId" clId="{F53F3716-6D07-4502-99CE-6A4A0B306A46}" dt="2019-03-19T05:53:23.360" v="4534" actId="1076"/>
          <ac:picMkLst>
            <pc:docMk/>
            <pc:sldMk cId="1478353220" sldId="313"/>
            <ac:picMk id="4" creationId="{FF91404C-F949-4EF7-8552-FE2CDF6329A1}"/>
          </ac:picMkLst>
        </pc:picChg>
      </pc:sldChg>
      <pc:sldChg chg="addSp modSp add">
        <pc:chgData name="Choi won_hyo" userId="9b41e3adf8a519f8" providerId="LiveId" clId="{F53F3716-6D07-4502-99CE-6A4A0B306A46}" dt="2019-03-19T06:01:14.509" v="4675" actId="1076"/>
        <pc:sldMkLst>
          <pc:docMk/>
          <pc:sldMk cId="718927135" sldId="314"/>
        </pc:sldMkLst>
        <pc:spChg chg="mod">
          <ac:chgData name="Choi won_hyo" userId="9b41e3adf8a519f8" providerId="LiveId" clId="{F53F3716-6D07-4502-99CE-6A4A0B306A46}" dt="2019-03-19T05:58:28.923" v="4669" actId="20577"/>
          <ac:spMkLst>
            <pc:docMk/>
            <pc:sldMk cId="718927135" sldId="314"/>
            <ac:spMk id="3" creationId="{123AC15F-12B7-4207-90B0-BD749A7D0CE3}"/>
          </ac:spMkLst>
        </pc:spChg>
        <pc:picChg chg="add mod">
          <ac:chgData name="Choi won_hyo" userId="9b41e3adf8a519f8" providerId="LiveId" clId="{F53F3716-6D07-4502-99CE-6A4A0B306A46}" dt="2019-03-19T05:56:04.462" v="4575" actId="1076"/>
          <ac:picMkLst>
            <pc:docMk/>
            <pc:sldMk cId="718927135" sldId="314"/>
            <ac:picMk id="4" creationId="{E02C8107-00AC-46B7-A3DB-0EC07365CEF6}"/>
          </ac:picMkLst>
        </pc:picChg>
        <pc:picChg chg="add mod">
          <ac:chgData name="Choi won_hyo" userId="9b41e3adf8a519f8" providerId="LiveId" clId="{F53F3716-6D07-4502-99CE-6A4A0B306A46}" dt="2019-03-19T06:01:14.509" v="4675" actId="1076"/>
          <ac:picMkLst>
            <pc:docMk/>
            <pc:sldMk cId="718927135" sldId="314"/>
            <ac:picMk id="5" creationId="{79FF790D-A5FC-48E2-9C3A-2F287AB4D677}"/>
          </ac:picMkLst>
        </pc:picChg>
      </pc:sldChg>
      <pc:sldChg chg="modSp add">
        <pc:chgData name="Choi won_hyo" userId="9b41e3adf8a519f8" providerId="LiveId" clId="{F53F3716-6D07-4502-99CE-6A4A0B306A46}" dt="2019-03-19T06:09:30.740" v="5321"/>
        <pc:sldMkLst>
          <pc:docMk/>
          <pc:sldMk cId="1219679249" sldId="315"/>
        </pc:sldMkLst>
        <pc:spChg chg="mod">
          <ac:chgData name="Choi won_hyo" userId="9b41e3adf8a519f8" providerId="LiveId" clId="{F53F3716-6D07-4502-99CE-6A4A0B306A46}" dt="2019-03-19T06:09:30.740" v="5321"/>
          <ac:spMkLst>
            <pc:docMk/>
            <pc:sldMk cId="1219679249" sldId="315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32:06.991" v="4015" actId="1037"/>
        <pc:sldMkLst>
          <pc:docMk/>
          <pc:sldMk cId="1766824976" sldId="316"/>
        </pc:sldMkLst>
        <pc:spChg chg="mod">
          <ac:chgData name="Choi won_hyo" userId="9b41e3adf8a519f8" providerId="LiveId" clId="{F53F3716-6D07-4502-99CE-6A4A0B306A46}" dt="2019-03-19T05:31:49.936" v="3981" actId="20577"/>
          <ac:spMkLst>
            <pc:docMk/>
            <pc:sldMk cId="1766824976" sldId="316"/>
            <ac:spMk id="3" creationId="{123AC15F-12B7-4207-90B0-BD749A7D0CE3}"/>
          </ac:spMkLst>
        </pc:spChg>
        <pc:spChg chg="del">
          <ac:chgData name="Choi won_hyo" userId="9b41e3adf8a519f8" providerId="LiveId" clId="{F53F3716-6D07-4502-99CE-6A4A0B306A46}" dt="2019-03-19T05:21:36.560" v="3799" actId="478"/>
          <ac:spMkLst>
            <pc:docMk/>
            <pc:sldMk cId="1766824976" sldId="316"/>
            <ac:spMk id="6" creationId="{711060BE-3D3F-4812-943B-48AB1530808F}"/>
          </ac:spMkLst>
        </pc:sp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4" creationId="{36DDE3CE-1F13-4E8D-9B78-CF9A4489495E}"/>
          </ac:picMkLst>
        </pc:picChg>
        <pc:picChg chg="del">
          <ac:chgData name="Choi won_hyo" userId="9b41e3adf8a519f8" providerId="LiveId" clId="{F53F3716-6D07-4502-99CE-6A4A0B306A46}" dt="2019-03-19T05:15:12.572" v="3690" actId="478"/>
          <ac:picMkLst>
            <pc:docMk/>
            <pc:sldMk cId="1766824976" sldId="316"/>
            <ac:picMk id="5" creationId="{82D0D688-A05F-4FF1-8D56-18E9F5CBF481}"/>
          </ac:picMkLst>
        </pc:pic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7" creationId="{BCA1BDCF-70FD-42A0-B92C-48469CDBA86E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46:47.577" v="4351" actId="20577"/>
        <pc:sldMkLst>
          <pc:docMk/>
          <pc:sldMk cId="3163835095" sldId="317"/>
        </pc:sldMkLst>
        <pc:spChg chg="mod">
          <ac:chgData name="Choi won_hyo" userId="9b41e3adf8a519f8" providerId="LiveId" clId="{F53F3716-6D07-4502-99CE-6A4A0B306A46}" dt="2019-03-19T05:46:47.577" v="4351" actId="20577"/>
          <ac:spMkLst>
            <pc:docMk/>
            <pc:sldMk cId="3163835095" sldId="317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5:33:46.830" v="4018" actId="478"/>
          <ac:picMkLst>
            <pc:docMk/>
            <pc:sldMk cId="3163835095" sldId="317"/>
            <ac:picMk id="4" creationId="{36DDE3CE-1F13-4E8D-9B78-CF9A4489495E}"/>
          </ac:picMkLst>
        </pc:picChg>
        <pc:picChg chg="add mod">
          <ac:chgData name="Choi won_hyo" userId="9b41e3adf8a519f8" providerId="LiveId" clId="{F53F3716-6D07-4502-99CE-6A4A0B306A46}" dt="2019-03-19T05:46:41.579" v="4345" actId="1076"/>
          <ac:picMkLst>
            <pc:docMk/>
            <pc:sldMk cId="3163835095" sldId="317"/>
            <ac:picMk id="5" creationId="{9ED64B2C-2C5C-4C8F-A334-AAAB08CB7D89}"/>
          </ac:picMkLst>
        </pc:picChg>
        <pc:picChg chg="del">
          <ac:chgData name="Choi won_hyo" userId="9b41e3adf8a519f8" providerId="LiveId" clId="{F53F3716-6D07-4502-99CE-6A4A0B306A46}" dt="2019-03-19T05:33:46.533" v="4017" actId="478"/>
          <ac:picMkLst>
            <pc:docMk/>
            <pc:sldMk cId="3163835095" sldId="317"/>
            <ac:picMk id="7" creationId="{BCA1BDCF-70FD-42A0-B92C-48469CDBA86E}"/>
          </ac:picMkLst>
        </pc:picChg>
      </pc:sldChg>
      <pc:sldChg chg="del">
        <pc:chgData name="Choi won_hyo" userId="9b41e3adf8a519f8" providerId="LiveId" clId="{F53F3716-6D07-4502-99CE-6A4A0B306A46}" dt="2019-03-19T03:15:41.373" v="0" actId="2696"/>
        <pc:sldMkLst>
          <pc:docMk/>
          <pc:sldMk cId="3834324800" sldId="344"/>
        </pc:sldMkLst>
      </pc:sldChg>
      <pc:sldChg chg="del">
        <pc:chgData name="Choi won_hyo" userId="9b41e3adf8a519f8" providerId="LiveId" clId="{F53F3716-6D07-4502-99CE-6A4A0B306A46}" dt="2019-03-19T03:26:12.299" v="197" actId="2696"/>
        <pc:sldMkLst>
          <pc:docMk/>
          <pc:sldMk cId="3188626578" sldId="345"/>
        </pc:sldMkLst>
      </pc:sldChg>
      <pc:sldChg chg="del">
        <pc:chgData name="Choi won_hyo" userId="9b41e3adf8a519f8" providerId="LiveId" clId="{F53F3716-6D07-4502-99CE-6A4A0B306A46}" dt="2019-03-19T03:15:41.543" v="1" actId="2696"/>
        <pc:sldMkLst>
          <pc:docMk/>
          <pc:sldMk cId="78663498" sldId="348"/>
        </pc:sldMkLst>
      </pc:sldChg>
      <pc:sldChg chg="del">
        <pc:chgData name="Choi won_hyo" userId="9b41e3adf8a519f8" providerId="LiveId" clId="{F53F3716-6D07-4502-99CE-6A4A0B306A46}" dt="2019-03-19T03:15:41.709" v="2" actId="2696"/>
        <pc:sldMkLst>
          <pc:docMk/>
          <pc:sldMk cId="562106150" sldId="350"/>
        </pc:sldMkLst>
      </pc:sldChg>
      <pc:sldChg chg="del">
        <pc:chgData name="Choi won_hyo" userId="9b41e3adf8a519f8" providerId="LiveId" clId="{F53F3716-6D07-4502-99CE-6A4A0B306A46}" dt="2019-03-19T03:15:41.901" v="3" actId="2696"/>
        <pc:sldMkLst>
          <pc:docMk/>
          <pc:sldMk cId="2890132386" sldId="351"/>
        </pc:sldMkLst>
      </pc:sldChg>
      <pc:sldChg chg="del">
        <pc:chgData name="Choi won_hyo" userId="9b41e3adf8a519f8" providerId="LiveId" clId="{F53F3716-6D07-4502-99CE-6A4A0B306A46}" dt="2019-03-19T03:15:42.034" v="4" actId="2696"/>
        <pc:sldMkLst>
          <pc:docMk/>
          <pc:sldMk cId="2808418691" sldId="352"/>
        </pc:sldMkLst>
      </pc:sldChg>
      <pc:sldChg chg="del">
        <pc:chgData name="Choi won_hyo" userId="9b41e3adf8a519f8" providerId="LiveId" clId="{F53F3716-6D07-4502-99CE-6A4A0B306A46}" dt="2019-03-19T03:15:42.220" v="5" actId="2696"/>
        <pc:sldMkLst>
          <pc:docMk/>
          <pc:sldMk cId="1289789825" sldId="353"/>
        </pc:sldMkLst>
      </pc:sldChg>
      <pc:sldChg chg="del">
        <pc:chgData name="Choi won_hyo" userId="9b41e3adf8a519f8" providerId="LiveId" clId="{F53F3716-6D07-4502-99CE-6A4A0B306A46}" dt="2019-03-19T03:15:42.440" v="6" actId="2696"/>
        <pc:sldMkLst>
          <pc:docMk/>
          <pc:sldMk cId="3508753665" sldId="354"/>
        </pc:sldMkLst>
      </pc:sldChg>
      <pc:sldChg chg="del">
        <pc:chgData name="Choi won_hyo" userId="9b41e3adf8a519f8" providerId="LiveId" clId="{F53F3716-6D07-4502-99CE-6A4A0B306A46}" dt="2019-03-19T03:15:43.431" v="10" actId="2696"/>
        <pc:sldMkLst>
          <pc:docMk/>
          <pc:sldMk cId="3138435021" sldId="357"/>
        </pc:sldMkLst>
      </pc:sldChg>
      <pc:sldChg chg="del">
        <pc:chgData name="Choi won_hyo" userId="9b41e3adf8a519f8" providerId="LiveId" clId="{F53F3716-6D07-4502-99CE-6A4A0B306A46}" dt="2019-03-19T03:15:42.625" v="7" actId="2696"/>
        <pc:sldMkLst>
          <pc:docMk/>
          <pc:sldMk cId="2638540247" sldId="358"/>
        </pc:sldMkLst>
      </pc:sldChg>
      <pc:sldChg chg="del">
        <pc:chgData name="Choi won_hyo" userId="9b41e3adf8a519f8" providerId="LiveId" clId="{F53F3716-6D07-4502-99CE-6A4A0B306A46}" dt="2019-03-19T03:15:42.829" v="8" actId="2696"/>
        <pc:sldMkLst>
          <pc:docMk/>
          <pc:sldMk cId="622074192" sldId="359"/>
        </pc:sldMkLst>
      </pc:sldChg>
      <pc:sldChg chg="del">
        <pc:chgData name="Choi won_hyo" userId="9b41e3adf8a519f8" providerId="LiveId" clId="{F53F3716-6D07-4502-99CE-6A4A0B306A46}" dt="2019-03-19T03:15:43.078" v="9" actId="2696"/>
        <pc:sldMkLst>
          <pc:docMk/>
          <pc:sldMk cId="2057872202" sldId="360"/>
        </pc:sldMkLst>
      </pc:sldChg>
      <pc:sldChg chg="del">
        <pc:chgData name="Choi won_hyo" userId="9b41e3adf8a519f8" providerId="LiveId" clId="{F53F3716-6D07-4502-99CE-6A4A0B306A46}" dt="2019-03-19T03:15:43.766" v="11" actId="2696"/>
        <pc:sldMkLst>
          <pc:docMk/>
          <pc:sldMk cId="2256573409" sldId="361"/>
        </pc:sldMkLst>
      </pc:sldChg>
    </pc:docChg>
  </pc:docChgLst>
  <pc:docChgLst>
    <pc:chgData name="Choi won_hyo" userId="9b41e3adf8a519f8" providerId="LiveId" clId="{68B3C8E9-1BBC-4856-B0BD-59100F59555A}"/>
    <pc:docChg chg="undo custSel addSld delSld modSld modMainMaster">
      <pc:chgData name="Choi won_hyo" userId="9b41e3adf8a519f8" providerId="LiveId" clId="{68B3C8E9-1BBC-4856-B0BD-59100F59555A}" dt="2019-03-05T04:41:52.379" v="278" actId="1035"/>
      <pc:docMkLst>
        <pc:docMk/>
      </pc:docMkLst>
      <pc:sldChg chg="addSp delSp modSp">
        <pc:chgData name="Choi won_hyo" userId="9b41e3adf8a519f8" providerId="LiveId" clId="{68B3C8E9-1BBC-4856-B0BD-59100F59555A}" dt="2019-03-04T09:32:44.560" v="17"/>
        <pc:sldMkLst>
          <pc:docMk/>
          <pc:sldMk cId="341192824" sldId="296"/>
        </pc:sldMkLst>
        <pc:spChg chg="add del mod">
          <ac:chgData name="Choi won_hyo" userId="9b41e3adf8a519f8" providerId="LiveId" clId="{68B3C8E9-1BBC-4856-B0BD-59100F59555A}" dt="2019-03-04T09:32:38.938" v="14" actId="478"/>
          <ac:spMkLst>
            <pc:docMk/>
            <pc:sldMk cId="341192824" sldId="296"/>
            <ac:spMk id="3" creationId="{5797F091-9BFE-41AB-8E79-E57C9784DEE6}"/>
          </ac:spMkLst>
        </pc:spChg>
        <pc:spChg chg="del">
          <ac:chgData name="Choi won_hyo" userId="9b41e3adf8a519f8" providerId="LiveId" clId="{68B3C8E9-1BBC-4856-B0BD-59100F59555A}" dt="2019-03-04T09:32:36.113" v="13" actId="478"/>
          <ac:spMkLst>
            <pc:docMk/>
            <pc:sldMk cId="341192824" sldId="296"/>
            <ac:spMk id="4" creationId="{00000000-0000-0000-0000-000000000000}"/>
          </ac:spMkLst>
        </pc:spChg>
        <pc:spChg chg="del">
          <ac:chgData name="Choi won_hyo" userId="9b41e3adf8a519f8" providerId="LiveId" clId="{68B3C8E9-1BBC-4856-B0BD-59100F59555A}" dt="2019-03-04T09:32:43.912" v="16" actId="478"/>
          <ac:spMkLst>
            <pc:docMk/>
            <pc:sldMk cId="341192824" sldId="296"/>
            <ac:spMk id="5" creationId="{09671EB1-03EA-4E4B-98E9-81CACCD746DD}"/>
          </ac:spMkLst>
        </pc:spChg>
        <pc:spChg chg="add del mod">
          <ac:chgData name="Choi won_hyo" userId="9b41e3adf8a519f8" providerId="LiveId" clId="{68B3C8E9-1BBC-4856-B0BD-59100F59555A}" dt="2019-03-04T09:32:33.525" v="12" actId="478"/>
          <ac:spMkLst>
            <pc:docMk/>
            <pc:sldMk cId="341192824" sldId="296"/>
            <ac:spMk id="6" creationId="{363D9E21-7BB9-46E5-AD27-1A0DAC985C00}"/>
          </ac:spMkLst>
        </pc:spChg>
        <pc:spChg chg="add">
          <ac:chgData name="Choi won_hyo" userId="9b41e3adf8a519f8" providerId="LiveId" clId="{68B3C8E9-1BBC-4856-B0BD-59100F59555A}" dt="2019-03-04T09:32:39.247" v="15"/>
          <ac:spMkLst>
            <pc:docMk/>
            <pc:sldMk cId="341192824" sldId="296"/>
            <ac:spMk id="7" creationId="{50D0A351-34CF-473B-9BFC-79E686EA13F3}"/>
          </ac:spMkLst>
        </pc:spChg>
        <pc:spChg chg="add">
          <ac:chgData name="Choi won_hyo" userId="9b41e3adf8a519f8" providerId="LiveId" clId="{68B3C8E9-1BBC-4856-B0BD-59100F59555A}" dt="2019-03-04T09:32:44.560" v="17"/>
          <ac:spMkLst>
            <pc:docMk/>
            <pc:sldMk cId="341192824" sldId="296"/>
            <ac:spMk id="8" creationId="{D66E99B1-4822-4E25-9A0D-FA0DF118E02D}"/>
          </ac:spMkLst>
        </pc:spChg>
      </pc:sldChg>
      <pc:sldChg chg="addSp delSp modSp">
        <pc:chgData name="Choi won_hyo" userId="9b41e3adf8a519f8" providerId="LiveId" clId="{68B3C8E9-1BBC-4856-B0BD-59100F59555A}" dt="2019-03-04T09:37:02.611" v="159" actId="20577"/>
        <pc:sldMkLst>
          <pc:docMk/>
          <pc:sldMk cId="1206618558" sldId="298"/>
        </pc:sldMkLst>
        <pc:spChg chg="del">
          <ac:chgData name="Choi won_hyo" userId="9b41e3adf8a519f8" providerId="LiveId" clId="{68B3C8E9-1BBC-4856-B0BD-59100F59555A}" dt="2019-03-04T09:33:13.045" v="18" actId="478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68B3C8E9-1BBC-4856-B0BD-59100F59555A}" dt="2019-03-04T09:37:02.611" v="159" actId="20577"/>
          <ac:spMkLst>
            <pc:docMk/>
            <pc:sldMk cId="1206618558" sldId="298"/>
            <ac:spMk id="3" creationId="{02F104E1-6FC3-489F-8154-8AB138019EEF}"/>
          </ac:spMkLst>
        </pc:spChg>
        <pc:spChg chg="add del mod">
          <ac:chgData name="Choi won_hyo" userId="9b41e3adf8a519f8" providerId="LiveId" clId="{68B3C8E9-1BBC-4856-B0BD-59100F59555A}" dt="2019-03-04T09:33:16.905" v="19" actId="478"/>
          <ac:spMkLst>
            <pc:docMk/>
            <pc:sldMk cId="1206618558" sldId="298"/>
            <ac:spMk id="5" creationId="{4D23F30B-8F42-4BA7-B1AF-ACB0D69019E9}"/>
          </ac:spMkLst>
        </pc:spChg>
        <pc:spChg chg="add">
          <ac:chgData name="Choi won_hyo" userId="9b41e3adf8a519f8" providerId="LiveId" clId="{68B3C8E9-1BBC-4856-B0BD-59100F59555A}" dt="2019-03-04T09:33:17.229" v="20"/>
          <ac:spMkLst>
            <pc:docMk/>
            <pc:sldMk cId="1206618558" sldId="298"/>
            <ac:spMk id="6" creationId="{AA4B96B9-D307-4B55-8F4D-47D91BFA199E}"/>
          </ac:spMkLst>
        </pc:spChg>
      </pc:sldChg>
    </pc:docChg>
  </pc:docChgLst>
  <pc:docChgLst>
    <pc:chgData name="Choi won_hyo" userId="9b41e3adf8a519f8" providerId="LiveId" clId="{CE19C2D7-E8A6-45EB-A023-910D3D49C112}"/>
    <pc:docChg chg="custSel modSld">
      <pc:chgData name="Choi won_hyo" userId="9b41e3adf8a519f8" providerId="LiveId" clId="{CE19C2D7-E8A6-45EB-A023-910D3D49C112}" dt="2019-02-26T06:52:25.081" v="52" actId="5793"/>
      <pc:docMkLst>
        <pc:docMk/>
      </pc:docMkLst>
    </pc:docChg>
  </pc:docChgLst>
  <pc:docChgLst>
    <pc:chgData name="Choi won_hyo" userId="9b41e3adf8a519f8" providerId="LiveId" clId="{B55DFD79-CCB2-4288-A06C-CE4673B38ED7}"/>
    <pc:docChg chg="undo custSel addSld delSld modSld">
      <pc:chgData name="Choi won_hyo" userId="9b41e3adf8a519f8" providerId="LiveId" clId="{B55DFD79-CCB2-4288-A06C-CE4673B38ED7}" dt="2019-03-12T06:02:19.693" v="1467" actId="20577"/>
      <pc:docMkLst>
        <pc:docMk/>
      </pc:docMkLst>
      <pc:sldChg chg="add del">
        <pc:chgData name="Choi won_hyo" userId="9b41e3adf8a519f8" providerId="LiveId" clId="{B55DFD79-CCB2-4288-A06C-CE4673B38ED7}" dt="2019-03-11T06:32:31.240" v="41" actId="2696"/>
        <pc:sldMkLst>
          <pc:docMk/>
          <pc:sldMk cId="341192824" sldId="296"/>
        </pc:sldMkLst>
      </pc:sldChg>
      <pc:sldChg chg="modSp add del">
        <pc:chgData name="Choi won_hyo" userId="9b41e3adf8a519f8" providerId="LiveId" clId="{B55DFD79-CCB2-4288-A06C-CE4673B38ED7}" dt="2019-03-12T06:02:19.693" v="1467" actId="20577"/>
        <pc:sldMkLst>
          <pc:docMk/>
          <pc:sldMk cId="1206618558" sldId="298"/>
        </pc:sldMkLst>
        <pc:spChg chg="mod">
          <ac:chgData name="Choi won_hyo" userId="9b41e3adf8a519f8" providerId="LiveId" clId="{B55DFD79-CCB2-4288-A06C-CE4673B38ED7}" dt="2019-03-12T06:02:19.693" v="1467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userId="9b41e3adf8a519f8" providerId="LiveId" clId="{7E9A2F5F-5BC5-40A7-AC9A-09D6A7606EE2}"/>
    <pc:docChg chg="undo redo custSel addSld delSld modSld">
      <pc:chgData name="" userId="9b41e3adf8a519f8" providerId="LiveId" clId="{7E9A2F5F-5BC5-40A7-AC9A-09D6A7606EE2}" dt="2019-02-25T09:24:35.288" v="2787" actId="478"/>
      <pc:docMkLst>
        <pc:docMk/>
      </pc:docMkLst>
      <pc:sldChg chg="modSp">
        <pc:chgData name="" userId="9b41e3adf8a519f8" providerId="LiveId" clId="{7E9A2F5F-5BC5-40A7-AC9A-09D6A7606EE2}" dt="2019-02-25T06:42:32.889" v="32" actId="20577"/>
        <pc:sldMkLst>
          <pc:docMk/>
          <pc:sldMk cId="1206618558" sldId="298"/>
        </pc:sldMkLst>
        <pc:spChg chg="mod">
          <ac:chgData name="" userId="9b41e3adf8a519f8" providerId="LiveId" clId="{7E9A2F5F-5BC5-40A7-AC9A-09D6A7606EE2}" dt="2019-02-25T06:42:32.889" v="32" actId="2057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" userId="9b41e3adf8a519f8" providerId="LiveId" clId="{7E9A2F5F-5BC5-40A7-AC9A-09D6A7606EE2}" dt="2019-02-25T06:40:48.136" v="19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3561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459B48-3329-4E6A-B769-01A90DDA685A}" type="datetimeFigureOut">
              <a:rPr lang="ko-KR" altLang="en-US"/>
              <a:pPr>
                <a:defRPr/>
              </a:pPr>
              <a:t>2019-04-23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3561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297AD0B-A189-4802-B48F-69165A833B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86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61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65" y="3228706"/>
            <a:ext cx="7900324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61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94E292F-6EEF-4EFC-9734-BC1F8EA107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1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811B66D-28FC-48E0-B5F7-95C0A20E72F7}" type="slidenum">
              <a:rPr lang="en-US" altLang="ko-KR" smtClean="0"/>
              <a:pPr eaLnBrk="1" hangingPunct="1"/>
              <a:t>1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1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88" y="1628775"/>
            <a:ext cx="261938" cy="5238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 flipV="1">
            <a:off x="0" y="1309688"/>
            <a:ext cx="8748713" cy="319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88338" y="965200"/>
            <a:ext cx="857250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87" descr="da14107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2206626" cy="128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8" descr="kpggv20039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22500" y="-1588"/>
            <a:ext cx="2301875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9" descr="kpggv1607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2262187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6875463" y="44450"/>
            <a:ext cx="223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rgbClr val="DBEEF4"/>
                </a:solidFill>
                <a:latin typeface="Arial" charset="0"/>
              </a:rPr>
              <a:t>Embedded System Lab.</a:t>
            </a:r>
          </a:p>
        </p:txBody>
      </p:sp>
      <p:sp>
        <p:nvSpPr>
          <p:cNvPr id="12" name="Text Box 91"/>
          <p:cNvSpPr txBox="1">
            <a:spLocks noChangeArrowheads="1"/>
          </p:cNvSpPr>
          <p:nvPr userDrawn="1"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latin typeface="굴림" pitchFamily="50" charset="-127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2492375"/>
            <a:ext cx="7315200" cy="1143000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altLang="ko-KR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95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55C75BD-8963-4A81-B41F-CC4158AC73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7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57988" y="928670"/>
            <a:ext cx="2168525" cy="542926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928670"/>
            <a:ext cx="6354763" cy="542926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52CA2D-330B-41A0-B621-5AC86AC893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316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7A56455-3663-4AF4-89BA-E0CF49E79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6C71C60-BC8F-4148-B44F-A79D39FD2A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84213" y="249238"/>
            <a:ext cx="8318500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17" name="그림 11">
            <a:extLst>
              <a:ext uri="{FF2B5EF4-FFF2-40B4-BE49-F238E27FC236}">
                <a16:creationId xmlns:a16="http://schemas.microsoft.com/office/drawing/2014/main" id="{76BD6D06-0397-4ED7-A4B9-4625EB2E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BBD1F60E-3ADD-4C92-802D-65255488C5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최원효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AE9CE8E-2BAA-4B81-9153-C6AD8E8AAB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0CB5A24-F3A6-4582-BF2D-692CD8D545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1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28596" y="1071546"/>
            <a:ext cx="8429684" cy="52149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31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</p:spPr>
        <p:txBody>
          <a:bodyPr/>
          <a:lstStyle>
            <a:lvl1pPr>
              <a:defRPr>
                <a:solidFill>
                  <a:srgbClr val="FFE6C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55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135E7F7-48CA-4D93-BB18-45A329E2D5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957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736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55DFDEC-81B2-4007-A528-D3BE6E6F09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1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64C4DF9-C3D2-468A-A9F2-4D722CF78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629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92BABB-9BD6-41B8-9DEC-D1885EB310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6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358B4EB-2BD6-4BF9-A30C-1343BAD10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3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7E63B0-7E00-4AA9-8B22-FEC3B409B8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25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A5DEB8-8E1B-4718-85D1-EDE0C50E01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12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913" y="65468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250825" y="114300"/>
            <a:ext cx="8569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 </a:t>
            </a:r>
            <a:r>
              <a:rPr lang="en-US" altLang="ko-KR"/>
              <a:t>abc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1071563" y="6500813"/>
            <a:ext cx="5400675" cy="1254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1438" y="6407150"/>
            <a:ext cx="100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/>
          <a:p>
            <a:r>
              <a:rPr kumimoji="0" lang="ko-KR" altLang="en-US" sz="1400" b="1" dirty="0" err="1">
                <a:solidFill>
                  <a:schemeClr val="accent1"/>
                </a:solidFill>
              </a:rPr>
              <a:t>최원효</a:t>
            </a:r>
            <a:endParaRPr kumimoji="0"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2"/>
            <a:r>
              <a:rPr lang="ko-KR" altLang="en-US" dirty="0"/>
              <a:t>셋째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3"/>
            <a:r>
              <a:rPr lang="ko-KR" altLang="en-US" dirty="0"/>
              <a:t>넷째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4"/>
            <a:r>
              <a:rPr lang="ko-KR" altLang="en-US" dirty="0"/>
              <a:t>다섯째 수준 </a:t>
            </a:r>
            <a:r>
              <a:rPr lang="en-US" altLang="ko-KR" dirty="0" err="1"/>
              <a:t>abc</a:t>
            </a:r>
            <a:endParaRPr lang="en-US" altLang="ko-KR" dirty="0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6" name="Text Box 91"/>
          <p:cNvSpPr txBox="1">
            <a:spLocks noChangeArrowheads="1"/>
          </p:cNvSpPr>
          <p:nvPr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759" r:id="rId2"/>
    <p:sldLayoutId id="2147487760" r:id="rId3"/>
    <p:sldLayoutId id="2147487761" r:id="rId4"/>
    <p:sldLayoutId id="2147487762" r:id="rId5"/>
    <p:sldLayoutId id="2147487763" r:id="rId6"/>
    <p:sldLayoutId id="2147487764" r:id="rId7"/>
    <p:sldLayoutId id="2147487765" r:id="rId8"/>
    <p:sldLayoutId id="2147487766" r:id="rId9"/>
    <p:sldLayoutId id="2147487767" r:id="rId10"/>
    <p:sldLayoutId id="2147487768" r:id="rId11"/>
    <p:sldLayoutId id="2147487755" r:id="rId12"/>
    <p:sldLayoutId id="2147487756" r:id="rId13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+mj-ea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50D0A351-34CF-473B-9BFC-79E686EA13F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99592" y="2492896"/>
            <a:ext cx="7315200" cy="1143000"/>
          </a:xfrm>
        </p:spPr>
        <p:txBody>
          <a:bodyPr/>
          <a:lstStyle/>
          <a:p>
            <a:r>
              <a:rPr lang="en-US" altLang="ko-KR" dirty="0">
                <a:latin typeface="+mj-lt"/>
              </a:rPr>
              <a:t>Paper Presentation</a:t>
            </a:r>
            <a:endParaRPr lang="ko-KR" altLang="en-US" dirty="0">
              <a:latin typeface="+mj-lt"/>
            </a:endParaRPr>
          </a:p>
        </p:txBody>
      </p:sp>
      <p:sp>
        <p:nvSpPr>
          <p:cNvPr id="8" name="부제목 1">
            <a:extLst>
              <a:ext uri="{FF2B5EF4-FFF2-40B4-BE49-F238E27FC236}">
                <a16:creationId xmlns:a16="http://schemas.microsoft.com/office/drawing/2014/main" id="{D66E99B1-4822-4E25-9A0D-FA0DF118E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/>
          <a:lstStyle/>
          <a:p>
            <a:r>
              <a:rPr lang="en-US" altLang="ko-KR" dirty="0"/>
              <a:t>achieve0410@gmail.com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9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Summary</a:t>
            </a:r>
          </a:p>
          <a:p>
            <a:pPr lvl="1"/>
            <a:r>
              <a:rPr lang="en-US" altLang="ko-KR" sz="1600" dirty="0"/>
              <a:t>Using Deep learning based speed estimation method</a:t>
            </a:r>
          </a:p>
          <a:p>
            <a:pPr lvl="1"/>
            <a:r>
              <a:rPr lang="en-US" altLang="ko-KR" sz="1600" dirty="0"/>
              <a:t>Using Lightweight architecture CNN</a:t>
            </a:r>
          </a:p>
        </p:txBody>
      </p:sp>
    </p:spTree>
    <p:extLst>
      <p:ext uri="{BB962C8B-B14F-4D97-AF65-F5344CB8AC3E}">
        <p14:creationId xmlns:p14="http://schemas.microsoft.com/office/powerpoint/2010/main" val="139229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Ⅱ. Speed estimation from gyroscope and accelerometer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RNN( Recurrent neural networks )</a:t>
            </a:r>
          </a:p>
          <a:p>
            <a:pPr lvl="1"/>
            <a:r>
              <a:rPr lang="en-US" altLang="ko-KR" sz="1600" dirty="0"/>
              <a:t>Modeling for sequence data</a:t>
            </a:r>
          </a:p>
          <a:p>
            <a:pPr lvl="1"/>
            <a:r>
              <a:rPr lang="en-US" altLang="ko-KR" sz="1600" dirty="0"/>
              <a:t>Vanishing Gradient Problem</a:t>
            </a:r>
          </a:p>
        </p:txBody>
      </p:sp>
      <p:pic>
        <p:nvPicPr>
          <p:cNvPr id="1026" name="Picture 2" descr="RNNì ëí ì´ë¯¸ì§ ê²ìê²°ê³¼">
            <a:extLst>
              <a:ext uri="{FF2B5EF4-FFF2-40B4-BE49-F238E27FC236}">
                <a16:creationId xmlns:a16="http://schemas.microsoft.com/office/drawing/2014/main" id="{F40FB406-73E0-4B45-9BE0-42FD6C52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29" y="1296156"/>
            <a:ext cx="4324553" cy="17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ficial neural networkì ëí ì´ë¯¸ì§ ê²ìê²°ê³¼">
            <a:extLst>
              <a:ext uri="{FF2B5EF4-FFF2-40B4-BE49-F238E27FC236}">
                <a16:creationId xmlns:a16="http://schemas.microsoft.com/office/drawing/2014/main" id="{47842B2F-0436-434E-B032-B3D83144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9983"/>
            <a:ext cx="3168352" cy="38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305E0-AB52-451B-9259-447C86D5D4A3}"/>
              </a:ext>
            </a:extLst>
          </p:cNvPr>
          <p:cNvSpPr txBox="1"/>
          <p:nvPr/>
        </p:nvSpPr>
        <p:spPr>
          <a:xfrm>
            <a:off x="1043608" y="3512071"/>
            <a:ext cx="29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1888E-C717-4059-977A-89FA4BD941A3}"/>
              </a:ext>
            </a:extLst>
          </p:cNvPr>
          <p:cNvSpPr txBox="1"/>
          <p:nvPr/>
        </p:nvSpPr>
        <p:spPr>
          <a:xfrm>
            <a:off x="1042649" y="4416856"/>
            <a:ext cx="29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B6523-AF86-4036-AE14-C890F468D0C9}"/>
              </a:ext>
            </a:extLst>
          </p:cNvPr>
          <p:cNvSpPr txBox="1"/>
          <p:nvPr/>
        </p:nvSpPr>
        <p:spPr>
          <a:xfrm>
            <a:off x="1037867" y="5374800"/>
            <a:ext cx="29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F7125-CB93-495F-8929-EB014F8E93BD}"/>
              </a:ext>
            </a:extLst>
          </p:cNvPr>
          <p:cNvSpPr txBox="1"/>
          <p:nvPr/>
        </p:nvSpPr>
        <p:spPr>
          <a:xfrm>
            <a:off x="1619672" y="3142739"/>
            <a:ext cx="29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5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E1C37-C766-4156-93C8-976C2E37D0C6}"/>
              </a:ext>
            </a:extLst>
          </p:cNvPr>
          <p:cNvSpPr txBox="1"/>
          <p:nvPr/>
        </p:nvSpPr>
        <p:spPr>
          <a:xfrm>
            <a:off x="1680373" y="3944119"/>
            <a:ext cx="29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1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AF419-22D4-4B81-9A18-0B9F305A1AA3}"/>
              </a:ext>
            </a:extLst>
          </p:cNvPr>
          <p:cNvSpPr txBox="1"/>
          <p:nvPr/>
        </p:nvSpPr>
        <p:spPr>
          <a:xfrm>
            <a:off x="1680373" y="4494790"/>
            <a:ext cx="29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6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A65AF-FCEA-4160-BA88-D6CD153A0D9C}"/>
              </a:ext>
            </a:extLst>
          </p:cNvPr>
          <p:cNvSpPr txBox="1"/>
          <p:nvPr/>
        </p:nvSpPr>
        <p:spPr>
          <a:xfrm>
            <a:off x="2257396" y="3008015"/>
            <a:ext cx="5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23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2E375A3-F7D6-4406-B565-7D1D81D8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01" y="3302716"/>
            <a:ext cx="4120636" cy="2196944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C7F2775-2E2C-4354-897C-E0ED8B5F2AB2}"/>
              </a:ext>
            </a:extLst>
          </p:cNvPr>
          <p:cNvSpPr/>
          <p:nvPr/>
        </p:nvSpPr>
        <p:spPr bwMode="auto">
          <a:xfrm>
            <a:off x="1960213" y="2631256"/>
            <a:ext cx="1033264" cy="112285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73053-BCBA-4BAB-859D-D1F86DC878E6}"/>
              </a:ext>
            </a:extLst>
          </p:cNvPr>
          <p:cNvSpPr txBox="1"/>
          <p:nvPr/>
        </p:nvSpPr>
        <p:spPr>
          <a:xfrm>
            <a:off x="1680373" y="2276872"/>
            <a:ext cx="202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*</a:t>
            </a:r>
            <a:r>
              <a:rPr lang="en-US" altLang="ko-KR" dirty="0"/>
              <a:t>5 + 2</a:t>
            </a:r>
            <a:r>
              <a:rPr lang="ko-KR" altLang="en-US" dirty="0"/>
              <a:t>*</a:t>
            </a:r>
            <a:r>
              <a:rPr lang="en-US" altLang="ko-KR" dirty="0"/>
              <a:t>1 + 1</a:t>
            </a:r>
            <a:r>
              <a:rPr lang="ko-KR" altLang="en-US" dirty="0"/>
              <a:t>*</a:t>
            </a:r>
            <a:r>
              <a:rPr lang="en-US" altLang="ko-KR" dirty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3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5" grpId="0"/>
      <p:bldP spid="5" grpId="1"/>
      <p:bldP spid="6" grpId="0" animBg="1"/>
      <p:bldP spid="6" grpId="1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Ⅱ. Speed estimation from gyroscope and accelerometer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FE92C2-4F04-471A-A996-44A8AD8D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2" y="2204863"/>
            <a:ext cx="4267713" cy="227535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2B0151-C0A4-4375-AB22-AD57034B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231" y="2140556"/>
            <a:ext cx="4292574" cy="233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E49EC-6169-4E9A-8842-9030C95A5120}"/>
              </a:ext>
            </a:extLst>
          </p:cNvPr>
          <p:cNvSpPr txBox="1"/>
          <p:nvPr/>
        </p:nvSpPr>
        <p:spPr>
          <a:xfrm>
            <a:off x="2699792" y="513744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Forget gate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5D252-8D07-434B-A3A9-5013C17825C7}"/>
              </a:ext>
            </a:extLst>
          </p:cNvPr>
          <p:cNvSpPr txBox="1"/>
          <p:nvPr/>
        </p:nvSpPr>
        <p:spPr>
          <a:xfrm>
            <a:off x="3707904" y="567936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Input gate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BBA868-7243-4CC5-8608-44C3D18E5327}"/>
              </a:ext>
            </a:extLst>
          </p:cNvPr>
          <p:cNvSpPr txBox="1"/>
          <p:nvPr/>
        </p:nvSpPr>
        <p:spPr>
          <a:xfrm>
            <a:off x="3635896" y="465011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Output gate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BDC4004-39E4-4401-AADD-02F39486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sz="1800" dirty="0"/>
              <a:t>LSTM Network ( Long Short-Term Memory )</a:t>
            </a:r>
          </a:p>
          <a:p>
            <a:pPr lvl="1"/>
            <a:r>
              <a:rPr lang="en-US" altLang="ko-KR" sz="1600" dirty="0"/>
              <a:t>Recurrent neural networks(=RNN) equipped with a special gating mechanism</a:t>
            </a:r>
          </a:p>
          <a:p>
            <a:pPr lvl="1"/>
            <a:endParaRPr lang="en-US" altLang="ko-KR" sz="16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E2A268B-B0F6-42F9-A73C-B2B60EF6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0" y="4925446"/>
            <a:ext cx="742950" cy="828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253ECC-64A7-4B77-A8D4-A4EAD1B0152F}"/>
              </a:ext>
            </a:extLst>
          </p:cNvPr>
          <p:cNvSpPr txBox="1"/>
          <p:nvPr/>
        </p:nvSpPr>
        <p:spPr>
          <a:xfrm>
            <a:off x="5155818" y="4768115"/>
            <a:ext cx="207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Each gate has the value between 0 and 1</a:t>
            </a:r>
          </a:p>
          <a:p>
            <a:r>
              <a:rPr lang="en-US" altLang="ko-KR" sz="1400" b="1" dirty="0"/>
              <a:t>=&gt; Adjust influence</a:t>
            </a:r>
          </a:p>
        </p:txBody>
      </p:sp>
    </p:spTree>
    <p:extLst>
      <p:ext uri="{BB962C8B-B14F-4D97-AF65-F5344CB8AC3E}">
        <p14:creationId xmlns:p14="http://schemas.microsoft.com/office/powerpoint/2010/main" val="24680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Ⅱ. Speed estimation from gyroscope and accelerometer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Concatenated Double-Layered LSTM for Speed Estimation</a:t>
            </a:r>
          </a:p>
          <a:p>
            <a:pPr lvl="1"/>
            <a:r>
              <a:rPr lang="en-US" altLang="ko-KR" sz="1600" dirty="0"/>
              <a:t>Two considered point</a:t>
            </a:r>
          </a:p>
          <a:p>
            <a:pPr lvl="2"/>
            <a:r>
              <a:rPr lang="en-US" altLang="ko-KR" sz="1400" dirty="0"/>
              <a:t>How to build the correspondence between the sequence data and estimated speed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391DFB-2413-4095-A3B7-85D9D241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847678"/>
            <a:ext cx="3886200" cy="25336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96EC502-DE24-4F9E-95DF-1A0A4BDD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029589"/>
            <a:ext cx="4105275" cy="16383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78B5BD-98FD-474F-94AF-2575AAC763F4}"/>
              </a:ext>
            </a:extLst>
          </p:cNvPr>
          <p:cNvSpPr/>
          <p:nvPr/>
        </p:nvSpPr>
        <p:spPr bwMode="auto">
          <a:xfrm>
            <a:off x="4572000" y="2564904"/>
            <a:ext cx="720080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058E9A3-819D-4BA6-B391-CB5B0493798A}"/>
              </a:ext>
            </a:extLst>
          </p:cNvPr>
          <p:cNvCxnSpPr/>
          <p:nvPr/>
        </p:nvCxnSpPr>
        <p:spPr bwMode="auto">
          <a:xfrm flipH="1">
            <a:off x="1691680" y="2924944"/>
            <a:ext cx="2880320" cy="936104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561E76B-10DA-4DD5-A42F-36F6634F4B24}"/>
              </a:ext>
            </a:extLst>
          </p:cNvPr>
          <p:cNvCxnSpPr>
            <a:cxnSpLocks/>
          </p:cNvCxnSpPr>
          <p:nvPr/>
        </p:nvCxnSpPr>
        <p:spPr bwMode="auto">
          <a:xfrm>
            <a:off x="5292080" y="2924944"/>
            <a:ext cx="357808" cy="936104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3C49977-37F4-4DB1-A8B5-6B06285947D4}"/>
              </a:ext>
            </a:extLst>
          </p:cNvPr>
          <p:cNvSpPr/>
          <p:nvPr/>
        </p:nvSpPr>
        <p:spPr bwMode="auto">
          <a:xfrm>
            <a:off x="1691680" y="3861048"/>
            <a:ext cx="3958208" cy="20882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595070-CDB0-439B-AF0C-4C9D56BC569C}"/>
              </a:ext>
            </a:extLst>
          </p:cNvPr>
          <p:cNvSpPr/>
          <p:nvPr/>
        </p:nvSpPr>
        <p:spPr bwMode="auto">
          <a:xfrm>
            <a:off x="4572000" y="2949547"/>
            <a:ext cx="720080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40C31AD-7286-4C40-B73D-54F4FD8EEAB0}"/>
              </a:ext>
            </a:extLst>
          </p:cNvPr>
          <p:cNvSpPr/>
          <p:nvPr/>
        </p:nvSpPr>
        <p:spPr bwMode="auto">
          <a:xfrm>
            <a:off x="1691680" y="3885650"/>
            <a:ext cx="720080" cy="19916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646A2014-4642-4856-A093-DECD1DAB896F}"/>
              </a:ext>
            </a:extLst>
          </p:cNvPr>
          <p:cNvCxnSpPr>
            <a:stCxn id="15" idx="2"/>
            <a:endCxn id="16" idx="0"/>
          </p:cNvCxnSpPr>
          <p:nvPr/>
        </p:nvCxnSpPr>
        <p:spPr bwMode="auto">
          <a:xfrm flipH="1">
            <a:off x="2051720" y="3309587"/>
            <a:ext cx="2880320" cy="57606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 descr="ê´ë ¨ ì´ë¯¸ì§">
            <a:extLst>
              <a:ext uri="{FF2B5EF4-FFF2-40B4-BE49-F238E27FC236}">
                <a16:creationId xmlns:a16="http://schemas.microsoft.com/office/drawing/2014/main" id="{5D7FBB3E-E495-4756-B562-4D6E0ABA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95" y="2841534"/>
            <a:ext cx="3326001" cy="33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5A12172-086E-418A-9571-3D71A0C45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703" y="3847678"/>
            <a:ext cx="3244184" cy="8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Ⅱ. Speed estimation from gyroscope and accelerometer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Concatenated Double-Layered LSTM for Speed Estimation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391DFB-2413-4095-A3B7-85D9D241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32543"/>
            <a:ext cx="4608512" cy="300456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54581F-FC71-4F4B-A36A-936DEA508800}"/>
              </a:ext>
            </a:extLst>
          </p:cNvPr>
          <p:cNvSpPr/>
          <p:nvPr/>
        </p:nvSpPr>
        <p:spPr bwMode="auto">
          <a:xfrm>
            <a:off x="2699792" y="2574789"/>
            <a:ext cx="288032" cy="2781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91D082C-AE6F-4AC7-948E-12DE99B14B84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 flipH="1">
            <a:off x="2699792" y="2852936"/>
            <a:ext cx="144016" cy="180020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2F9C10-22D8-4F83-BCB4-25B85BD425AF}"/>
              </a:ext>
            </a:extLst>
          </p:cNvPr>
          <p:cNvSpPr txBox="1"/>
          <p:nvPr/>
        </p:nvSpPr>
        <p:spPr>
          <a:xfrm>
            <a:off x="1799692" y="4653136"/>
            <a:ext cx="205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Features of raw data</a:t>
            </a:r>
          </a:p>
          <a:p>
            <a:r>
              <a:rPr lang="en-US" altLang="ko-KR" sz="1400" b="1" dirty="0"/>
              <a:t>( In this paper, 128ea )</a:t>
            </a:r>
            <a:endParaRPr lang="ko-KR" altLang="en-US" sz="1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28C52FA-D13E-47F5-A53B-84451D86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12" y="2340942"/>
            <a:ext cx="3000375" cy="73342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F64827A-D441-4BDA-84E3-0A9113AB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29" y="3203892"/>
            <a:ext cx="3772941" cy="94518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AF1CB70-F748-4925-9775-89AB6B8756C6}"/>
              </a:ext>
            </a:extLst>
          </p:cNvPr>
          <p:cNvSpPr/>
          <p:nvPr/>
        </p:nvSpPr>
        <p:spPr bwMode="auto">
          <a:xfrm>
            <a:off x="2699792" y="1779584"/>
            <a:ext cx="1440160" cy="20814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195C102-4B38-4D2F-A182-246172E01428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 flipV="1">
            <a:off x="4139952" y="2707656"/>
            <a:ext cx="1512168" cy="11266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59891EB5-8942-4421-B94A-E8B45756740C}"/>
              </a:ext>
            </a:extLst>
          </p:cNvPr>
          <p:cNvCxnSpPr>
            <a:cxnSpLocks/>
          </p:cNvCxnSpPr>
          <p:nvPr/>
        </p:nvCxnSpPr>
        <p:spPr bwMode="auto">
          <a:xfrm>
            <a:off x="7205599" y="3573016"/>
            <a:ext cx="0" cy="22513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EA611CA6-FD11-47DE-AF82-B6B7053CC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988" y="2523257"/>
            <a:ext cx="2556286" cy="5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8" grpId="0"/>
      <p:bldP spid="8" grpId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Road facility detection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CNN(Convolutional neural network)</a:t>
            </a:r>
          </a:p>
          <a:p>
            <a:pPr lvl="1"/>
            <a:r>
              <a:rPr lang="en-US" altLang="ko-KR" dirty="0"/>
              <a:t>For object detection</a:t>
            </a:r>
          </a:p>
          <a:p>
            <a:pPr lvl="1"/>
            <a:r>
              <a:rPr lang="en-US" altLang="ko-KR" dirty="0"/>
              <a:t>Well-known deep CNN based detection algorithm</a:t>
            </a:r>
          </a:p>
          <a:p>
            <a:pPr lvl="2"/>
            <a:r>
              <a:rPr lang="en-US" altLang="ko-KR" dirty="0"/>
              <a:t>Faster R-CNN</a:t>
            </a:r>
          </a:p>
          <a:p>
            <a:pPr lvl="2"/>
            <a:r>
              <a:rPr lang="en-US" altLang="ko-KR" dirty="0"/>
              <a:t>YOLO</a:t>
            </a:r>
          </a:p>
          <a:p>
            <a:pPr lvl="2"/>
            <a:r>
              <a:rPr lang="en-US" altLang="ko-KR" dirty="0"/>
              <a:t>SSD</a:t>
            </a:r>
          </a:p>
          <a:p>
            <a:pPr lvl="1"/>
            <a:r>
              <a:rPr lang="en-US" altLang="ko-KR" dirty="0"/>
              <a:t>Depth-wise separable convolution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FC318A-0BCF-4798-A39C-7D9806D7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61727"/>
            <a:ext cx="6696744" cy="33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Road facility detection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Standard convolution VS Depth-wise separable convolution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840BE3-6EDE-4163-A8A0-B235C13FA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31" y="1484784"/>
            <a:ext cx="2710262" cy="225645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E9636DF-50E1-4B52-B516-E0003E9E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193" y="1753684"/>
            <a:ext cx="4918287" cy="19114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658A46-495B-48D9-962B-A8FC3E05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02" y="3969246"/>
            <a:ext cx="2686050" cy="3238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E22CAC-614F-4741-996D-D2EF8BC28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523" y="3969246"/>
            <a:ext cx="3971925" cy="285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380DF0E-2145-4E73-B974-64A9CD3C1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633" y="4564578"/>
            <a:ext cx="3971925" cy="5143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B9EBD0D-58B6-42A3-A518-3A2A250C4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558" y="4590190"/>
            <a:ext cx="1009650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A635C0-EBE0-420F-A02D-4E686DF735EB}"/>
              </a:ext>
            </a:extLst>
          </p:cNvPr>
          <p:cNvSpPr txBox="1"/>
          <p:nvPr/>
        </p:nvSpPr>
        <p:spPr>
          <a:xfrm>
            <a:off x="233480" y="3908312"/>
            <a:ext cx="120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Computational complexity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FD0A9-AA10-47DD-9418-AFC08892B24E}"/>
              </a:ext>
            </a:extLst>
          </p:cNvPr>
          <p:cNvSpPr txBox="1"/>
          <p:nvPr/>
        </p:nvSpPr>
        <p:spPr>
          <a:xfrm>
            <a:off x="218523" y="4527449"/>
            <a:ext cx="120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70C0"/>
                </a:solidFill>
              </a:rPr>
              <a:t>Computational complexity</a:t>
            </a:r>
          </a:p>
          <a:p>
            <a:r>
              <a:rPr lang="en-US" altLang="ko-KR" sz="1200" b="1" dirty="0">
                <a:solidFill>
                  <a:srgbClr val="0070C0"/>
                </a:solidFill>
              </a:rPr>
              <a:t>ratio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F089B1-046A-4BD5-A60F-9C75A4620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472" y="1593772"/>
            <a:ext cx="3537056" cy="359215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0F2BA26-09BC-4F0A-9A0A-4F53A817D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253" y="1724157"/>
            <a:ext cx="752475" cy="7239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D445070-C6D8-45A4-A782-B71E4618F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512" y="2536211"/>
            <a:ext cx="1333423" cy="1354193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D6659227-7717-45AA-ABCC-0B5174F0CCF2}"/>
              </a:ext>
            </a:extLst>
          </p:cNvPr>
          <p:cNvSpPr/>
          <p:nvPr/>
        </p:nvSpPr>
        <p:spPr bwMode="auto">
          <a:xfrm>
            <a:off x="6178353" y="2600908"/>
            <a:ext cx="358502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B23FCA-E313-4839-B045-420A187E3B16}"/>
              </a:ext>
            </a:extLst>
          </p:cNvPr>
          <p:cNvSpPr txBox="1"/>
          <p:nvPr/>
        </p:nvSpPr>
        <p:spPr>
          <a:xfrm>
            <a:off x="4753292" y="4233085"/>
            <a:ext cx="19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depth-wise convolution</a:t>
            </a:r>
            <a:endParaRPr lang="ko-KR" altLang="en-US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5D9004-419A-47C3-8C7B-BFE7283BB664}"/>
              </a:ext>
            </a:extLst>
          </p:cNvPr>
          <p:cNvSpPr txBox="1"/>
          <p:nvPr/>
        </p:nvSpPr>
        <p:spPr>
          <a:xfrm>
            <a:off x="6950547" y="4221981"/>
            <a:ext cx="1942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pointwise convolution</a:t>
            </a:r>
            <a:endParaRPr lang="ko-KR" altLang="en-US" sz="1200" b="1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C4118EA-233C-4976-9038-B4FB56E0D194}"/>
              </a:ext>
            </a:extLst>
          </p:cNvPr>
          <p:cNvSpPr/>
          <p:nvPr/>
        </p:nvSpPr>
        <p:spPr bwMode="auto">
          <a:xfrm>
            <a:off x="4350025" y="3969246"/>
            <a:ext cx="2453198" cy="5506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BA78322-CEEC-4655-84F4-89BAD659939B}"/>
              </a:ext>
            </a:extLst>
          </p:cNvPr>
          <p:cNvSpPr/>
          <p:nvPr/>
        </p:nvSpPr>
        <p:spPr bwMode="auto">
          <a:xfrm>
            <a:off x="6975295" y="3946646"/>
            <a:ext cx="1634087" cy="5506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24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8229 -0.00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4254 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-0.00371 L 0.16458 -0.003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0.00394 L 0.08177 0.000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 animBg="1"/>
      <p:bldP spid="23" grpId="1" animBg="1"/>
      <p:bldP spid="23" grpId="2" animBg="1"/>
      <p:bldP spid="23" grpId="3" animBg="1"/>
      <p:bldP spid="27" grpId="0"/>
      <p:bldP spid="27" grpId="1"/>
      <p:bldP spid="29" grpId="0"/>
      <p:bldP spid="29" grpId="1"/>
      <p:bldP spid="28" grpId="0" animBg="1"/>
      <p:bldP spid="28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Road facility detection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Light and Multiscale detection network</a:t>
            </a:r>
          </a:p>
          <a:p>
            <a:pPr lvl="1"/>
            <a:r>
              <a:rPr lang="en-US" altLang="ko-KR" dirty="0"/>
              <a:t>Primary structure is mainly inspired by SSD</a:t>
            </a:r>
          </a:p>
          <a:p>
            <a:pPr lvl="1"/>
            <a:r>
              <a:rPr lang="en-US" altLang="ko-KR" dirty="0"/>
              <a:t>Using depth-wise separable convolution</a:t>
            </a:r>
          </a:p>
          <a:p>
            <a:pPr marL="457200" lvl="1" indent="0">
              <a:buNone/>
            </a:pPr>
            <a:r>
              <a:rPr lang="en-US" altLang="ko-KR" dirty="0"/>
              <a:t>     instead of the standard convolution</a:t>
            </a:r>
          </a:p>
          <a:p>
            <a:pPr lvl="1"/>
            <a:r>
              <a:rPr lang="en-US" altLang="ko-KR" dirty="0"/>
              <a:t>Fixed-size collection of bounding boxes</a:t>
            </a:r>
          </a:p>
          <a:p>
            <a:pPr lvl="1"/>
            <a:r>
              <a:rPr lang="en-US" altLang="ko-KR" dirty="0"/>
              <a:t>Non-Maximum suppression step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FE59F0-B43A-4FD4-9CD1-7E9B753C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4514850" cy="3400425"/>
          </a:xfrm>
          <a:prstGeom prst="rect">
            <a:avLst/>
          </a:prstGeom>
        </p:spPr>
      </p:pic>
      <p:pic>
        <p:nvPicPr>
          <p:cNvPr id="1026" name="Picture 2" descr="non-maximum suppressionì ëí ì´ë¯¸ì§ ê²ìê²°ê³¼">
            <a:extLst>
              <a:ext uri="{FF2B5EF4-FFF2-40B4-BE49-F238E27FC236}">
                <a16:creationId xmlns:a16="http://schemas.microsoft.com/office/drawing/2014/main" id="{C46F2B53-D181-4CC5-8E74-C64E598B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0769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C0B6866-702D-4D9F-9635-C328C536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16" y="3212975"/>
            <a:ext cx="6470366" cy="28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Road facility detection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Light and Multiscale detection network</a:t>
            </a:r>
          </a:p>
          <a:p>
            <a:pPr lvl="1"/>
            <a:r>
              <a:rPr lang="en-US" altLang="ko-KR" dirty="0"/>
              <a:t>Problem</a:t>
            </a:r>
          </a:p>
          <a:p>
            <a:pPr lvl="2"/>
            <a:r>
              <a:rPr lang="en-US" altLang="ko-KR" dirty="0"/>
              <a:t>The sizes of detected objects differ</a:t>
            </a:r>
          </a:p>
          <a:p>
            <a:pPr lvl="3"/>
            <a:r>
              <a:rPr lang="en-US" altLang="ko-KR" dirty="0"/>
              <a:t>traffic light, crosswalk</a:t>
            </a:r>
          </a:p>
          <a:p>
            <a:pPr lvl="3"/>
            <a:r>
              <a:rPr lang="en-US" altLang="ko-KR" dirty="0"/>
              <a:t>Solution : Multiscale feature maps</a:t>
            </a:r>
          </a:p>
          <a:p>
            <a:pPr lvl="2"/>
            <a:r>
              <a:rPr lang="en-US" altLang="ko-KR" dirty="0"/>
              <a:t>The shapes of detected objects differ</a:t>
            </a:r>
          </a:p>
          <a:p>
            <a:pPr lvl="3"/>
            <a:r>
              <a:rPr lang="en-US" altLang="ko-KR" dirty="0"/>
              <a:t>Solution : Defines the several default boxes with different aspect ratios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5E75D9-7642-41D8-A5BA-86B591FD8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04595"/>
            <a:ext cx="6470366" cy="2868307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6CFDD08E-990A-4EF4-8215-06CE94B44979}"/>
              </a:ext>
            </a:extLst>
          </p:cNvPr>
          <p:cNvSpPr/>
          <p:nvPr/>
        </p:nvSpPr>
        <p:spPr bwMode="auto">
          <a:xfrm>
            <a:off x="3203848" y="5587694"/>
            <a:ext cx="360040" cy="3975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3F41E91-9B22-4182-877E-AD20466DD0B9}"/>
              </a:ext>
            </a:extLst>
          </p:cNvPr>
          <p:cNvSpPr/>
          <p:nvPr/>
        </p:nvSpPr>
        <p:spPr bwMode="auto">
          <a:xfrm>
            <a:off x="4307576" y="5587693"/>
            <a:ext cx="360040" cy="3975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2D096BF-C9F4-47BF-A53F-DCD6E3AA5C0A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383868" y="3284984"/>
            <a:ext cx="1908212" cy="230271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C814C5C-C0F0-410A-9184-431951F162AE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4487596" y="3284984"/>
            <a:ext cx="923708" cy="2302709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5752FC-EBEF-4B07-9A0B-9072E0AB2AD7}"/>
              </a:ext>
            </a:extLst>
          </p:cNvPr>
          <p:cNvSpPr txBox="1"/>
          <p:nvPr/>
        </p:nvSpPr>
        <p:spPr>
          <a:xfrm>
            <a:off x="3802928" y="2944594"/>
            <a:ext cx="321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Shallow layers; for traffic lights</a:t>
            </a:r>
            <a:endParaRPr lang="ko-KR" altLang="en-US" sz="1600" b="1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8B7CCD2-7D36-4592-BD0D-18C9861B6BBF}"/>
              </a:ext>
            </a:extLst>
          </p:cNvPr>
          <p:cNvSpPr/>
          <p:nvPr/>
        </p:nvSpPr>
        <p:spPr bwMode="auto">
          <a:xfrm>
            <a:off x="5570733" y="5596547"/>
            <a:ext cx="360040" cy="3975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8932DA1-6976-40C8-819F-F27C8D27E0FD}"/>
              </a:ext>
            </a:extLst>
          </p:cNvPr>
          <p:cNvSpPr/>
          <p:nvPr/>
        </p:nvSpPr>
        <p:spPr bwMode="auto">
          <a:xfrm>
            <a:off x="6603636" y="5596547"/>
            <a:ext cx="360040" cy="39751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B59F961-9F5C-4EB4-90EB-22E7EA9A8144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V="1">
            <a:off x="5750753" y="2944594"/>
            <a:ext cx="1032903" cy="265195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6646AF9-69E8-40EB-B601-43ED78602F57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6783656" y="2944594"/>
            <a:ext cx="0" cy="265195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CAD9F6-01E0-4FD4-BC25-60A17674533C}"/>
              </a:ext>
            </a:extLst>
          </p:cNvPr>
          <p:cNvSpPr txBox="1"/>
          <p:nvPr/>
        </p:nvSpPr>
        <p:spPr>
          <a:xfrm>
            <a:off x="5724306" y="2412794"/>
            <a:ext cx="321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Other deeper layer;</a:t>
            </a:r>
          </a:p>
          <a:p>
            <a:r>
              <a:rPr lang="en-US" altLang="ko-KR" sz="1600" b="1" dirty="0"/>
              <a:t>for crosswalk</a:t>
            </a:r>
            <a:endParaRPr lang="ko-KR" altLang="en-US" sz="1600" b="1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FE882EF-3C64-4603-BAEB-C6B1E711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332" y="3540602"/>
            <a:ext cx="4580037" cy="28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Road facility detection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New loss function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F2B23AE-5284-4AFE-9A18-F3FCAF88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74" y="1554750"/>
            <a:ext cx="4364360" cy="1296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BA9D6-7339-41A1-8FDE-2EEB90A59265}"/>
              </a:ext>
            </a:extLst>
          </p:cNvPr>
          <p:cNvSpPr txBox="1"/>
          <p:nvPr/>
        </p:nvSpPr>
        <p:spPr>
          <a:xfrm>
            <a:off x="1115616" y="162400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SSD’s loss</a:t>
            </a:r>
            <a:endParaRPr lang="ko-KR" alt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174E1-E031-4969-B2BD-3181076732EF}"/>
              </a:ext>
            </a:extLst>
          </p:cNvPr>
          <p:cNvSpPr txBox="1"/>
          <p:nvPr/>
        </p:nvSpPr>
        <p:spPr>
          <a:xfrm>
            <a:off x="834116" y="210720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proposed loss</a:t>
            </a:r>
            <a:endParaRPr lang="ko-KR" altLang="en-US" sz="1600" b="1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DF4AE79-3C46-454B-BE3C-D9ABC53B98BC}"/>
              </a:ext>
            </a:extLst>
          </p:cNvPr>
          <p:cNvCxnSpPr/>
          <p:nvPr/>
        </p:nvCxnSpPr>
        <p:spPr bwMode="auto">
          <a:xfrm>
            <a:off x="4139952" y="1974394"/>
            <a:ext cx="936104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496F082-FFE1-46AA-9F79-A1D45E8B4D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4008" y="1962557"/>
            <a:ext cx="1" cy="314315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583A0B6-A846-4D12-B82E-81A359BF64C0}"/>
              </a:ext>
            </a:extLst>
          </p:cNvPr>
          <p:cNvCxnSpPr>
            <a:cxnSpLocks/>
          </p:cNvCxnSpPr>
          <p:nvPr/>
        </p:nvCxnSpPr>
        <p:spPr bwMode="auto">
          <a:xfrm>
            <a:off x="4644008" y="1974394"/>
            <a:ext cx="936104" cy="230470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F271447-6E15-44CC-912F-8699CBE5096B}"/>
              </a:ext>
            </a:extLst>
          </p:cNvPr>
          <p:cNvCxnSpPr/>
          <p:nvPr/>
        </p:nvCxnSpPr>
        <p:spPr bwMode="auto">
          <a:xfrm>
            <a:off x="4175956" y="2445761"/>
            <a:ext cx="936104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6D0F9CD-14E7-4B51-8FDE-E6E6DCB65559}"/>
              </a:ext>
            </a:extLst>
          </p:cNvPr>
          <p:cNvCxnSpPr/>
          <p:nvPr/>
        </p:nvCxnSpPr>
        <p:spPr bwMode="auto">
          <a:xfrm>
            <a:off x="5292080" y="2440059"/>
            <a:ext cx="936104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AF8C9276-E5A8-400F-8E19-2EE71290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56" y="3124755"/>
            <a:ext cx="4219575" cy="2333625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6CA5B28F-9FA6-437A-90A1-173FF156DF6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7864" y="3501008"/>
            <a:ext cx="828094" cy="216024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9C28E61-0399-4FB6-9BF8-F87F92149574}"/>
              </a:ext>
            </a:extLst>
          </p:cNvPr>
          <p:cNvCxnSpPr>
            <a:cxnSpLocks/>
          </p:cNvCxnSpPr>
          <p:nvPr/>
        </p:nvCxnSpPr>
        <p:spPr bwMode="auto">
          <a:xfrm flipH="1">
            <a:off x="3347864" y="4684920"/>
            <a:ext cx="828094" cy="21918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ACF6EC-A9A0-4270-8370-0927B17D4A5D}"/>
              </a:ext>
            </a:extLst>
          </p:cNvPr>
          <p:cNvSpPr txBox="1"/>
          <p:nvPr/>
        </p:nvSpPr>
        <p:spPr>
          <a:xfrm>
            <a:off x="1077115" y="3519905"/>
            <a:ext cx="227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used to detect</a:t>
            </a:r>
          </a:p>
          <a:p>
            <a:r>
              <a:rPr lang="en-US" altLang="ko-KR" sz="1600" b="1" dirty="0"/>
              <a:t>road facilities from the background</a:t>
            </a:r>
            <a:endParaRPr lang="ko-KR" alt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9AA03-2573-400C-95EA-358A730F9883}"/>
              </a:ext>
            </a:extLst>
          </p:cNvPr>
          <p:cNvSpPr txBox="1"/>
          <p:nvPr/>
        </p:nvSpPr>
        <p:spPr>
          <a:xfrm>
            <a:off x="1115616" y="4618702"/>
            <a:ext cx="227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used to recognize</a:t>
            </a:r>
          </a:p>
          <a:p>
            <a:r>
              <a:rPr lang="en-US" altLang="ko-KR" sz="1600" b="1" dirty="0"/>
              <a:t>the difference among the road facilities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382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Intelligent Driving Data Recorder in Smartphone Using</a:t>
            </a:r>
            <a:br>
              <a:rPr lang="en-US" altLang="ko-KR" sz="2000" dirty="0"/>
            </a:br>
            <a:r>
              <a:rPr lang="en-US" altLang="ko-KR" sz="2000" dirty="0"/>
              <a:t>Deep Neural Network-Based Speedometer and Scene Understanding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B0A3D7-A231-468D-9286-5E45E6AB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87" y="908719"/>
            <a:ext cx="4283045" cy="55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AAD8A42-E447-4916-81AA-C91DCE1A7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6049624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685FC-5F2A-4C8A-A8E3-6B5D35396E82}"/>
              </a:ext>
            </a:extLst>
          </p:cNvPr>
          <p:cNvSpPr txBox="1"/>
          <p:nvPr/>
        </p:nvSpPr>
        <p:spPr>
          <a:xfrm>
            <a:off x="827584" y="414908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Acceleration and angular velocity</a:t>
            </a:r>
            <a:r>
              <a:rPr lang="en-US" altLang="ko-KR" sz="1600" dirty="0"/>
              <a:t> : Motion sensor in smartphone</a:t>
            </a:r>
          </a:p>
          <a:p>
            <a:r>
              <a:rPr lang="en-US" altLang="ko-KR" sz="1600" dirty="0"/>
              <a:t>                               </a:t>
            </a:r>
            <a:r>
              <a:rPr lang="en-US" altLang="ko-KR" sz="1400" b="1" dirty="0"/>
              <a:t>Images</a:t>
            </a:r>
            <a:r>
              <a:rPr lang="en-US" altLang="ko-KR" sz="1600" dirty="0"/>
              <a:t> : Camera in smartphone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                        </a:t>
            </a:r>
            <a:r>
              <a:rPr lang="en-US" altLang="ko-KR" sz="1400" b="1" dirty="0"/>
              <a:t>Evaluation</a:t>
            </a:r>
            <a:r>
              <a:rPr lang="en-US" altLang="ko-KR" sz="1600" dirty="0"/>
              <a:t> : GNSS receiver and CAN data recorder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4845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F1077-7DAE-4386-9321-A790ABB4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Evaluation of Speed Estimation Function</a:t>
            </a:r>
          </a:p>
          <a:p>
            <a:pPr lvl="1"/>
            <a:r>
              <a:rPr lang="en-US" altLang="ko-KR" dirty="0"/>
              <a:t>Used about 50-hours driving data</a:t>
            </a:r>
          </a:p>
          <a:p>
            <a:pPr lvl="2"/>
            <a:r>
              <a:rPr lang="en-US" altLang="ko-KR" sz="1400" dirty="0"/>
              <a:t>45-hours in urban area, 5-hours in National Highway</a:t>
            </a:r>
          </a:p>
          <a:p>
            <a:pPr lvl="1"/>
            <a:r>
              <a:rPr lang="en-US" altLang="ko-KR" dirty="0"/>
              <a:t>Three different locations</a:t>
            </a:r>
          </a:p>
          <a:p>
            <a:pPr lvl="2"/>
            <a:r>
              <a:rPr lang="en-US" altLang="ko-KR" dirty="0" err="1"/>
              <a:t>Hitotsubashi</a:t>
            </a:r>
            <a:r>
              <a:rPr lang="en-US" altLang="ko-KR" dirty="0"/>
              <a:t>, 5km</a:t>
            </a:r>
          </a:p>
          <a:p>
            <a:pPr lvl="2"/>
            <a:r>
              <a:rPr lang="en-US" altLang="ko-KR" dirty="0"/>
              <a:t>Shinjuku, 10km</a:t>
            </a:r>
          </a:p>
          <a:p>
            <a:pPr lvl="2"/>
            <a:r>
              <a:rPr lang="en-US" altLang="ko-KR" dirty="0"/>
              <a:t>Normal road under viaduct</a:t>
            </a:r>
          </a:p>
          <a:p>
            <a:pPr marL="914400" lvl="2" indent="0">
              <a:buNone/>
            </a:pPr>
            <a:r>
              <a:rPr lang="en-US" altLang="ko-KR" dirty="0"/>
              <a:t>    in Tokyo, 20km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378F4E9-6FCA-4640-A31A-63E3BEA3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60848"/>
            <a:ext cx="3818191" cy="42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F1077-7DAE-4386-9321-A790ABB4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Evaluation of Speed Estimation Function</a:t>
            </a:r>
          </a:p>
          <a:p>
            <a:pPr lvl="1"/>
            <a:r>
              <a:rPr lang="en-US" altLang="ko-KR" dirty="0"/>
              <a:t>Result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38C5D1-DE26-4940-A154-F775EB7F7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2642522"/>
            <a:ext cx="5461223" cy="28083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229FF50-4B97-4985-818D-C81A396A9A81}"/>
              </a:ext>
            </a:extLst>
          </p:cNvPr>
          <p:cNvSpPr/>
          <p:nvPr/>
        </p:nvSpPr>
        <p:spPr bwMode="auto">
          <a:xfrm>
            <a:off x="2339752" y="3578626"/>
            <a:ext cx="4165078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86EA95D-4F22-49B1-B99D-6DB726D18707}"/>
              </a:ext>
            </a:extLst>
          </p:cNvPr>
          <p:cNvSpPr/>
          <p:nvPr/>
        </p:nvSpPr>
        <p:spPr bwMode="auto">
          <a:xfrm>
            <a:off x="2339752" y="4214189"/>
            <a:ext cx="4165078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9016D34-3397-4F75-A6EA-BB631FB74613}"/>
              </a:ext>
            </a:extLst>
          </p:cNvPr>
          <p:cNvSpPr/>
          <p:nvPr/>
        </p:nvSpPr>
        <p:spPr bwMode="auto">
          <a:xfrm>
            <a:off x="2339752" y="4874770"/>
            <a:ext cx="4165078" cy="2567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82279-8AF9-47BA-BB7F-629CC41AF8F1}"/>
              </a:ext>
            </a:extLst>
          </p:cNvPr>
          <p:cNvSpPr txBox="1"/>
          <p:nvPr/>
        </p:nvSpPr>
        <p:spPr>
          <a:xfrm>
            <a:off x="3347864" y="5374377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* </a:t>
            </a:r>
            <a:r>
              <a:rPr lang="en-US" altLang="ko-KR" sz="1100" b="1" dirty="0"/>
              <a:t>WLS-GNSS : Weighted Least Squares GNSS</a:t>
            </a:r>
          </a:p>
          <a:p>
            <a:r>
              <a:rPr lang="ko-KR" altLang="en-US" sz="1100" b="1" dirty="0"/>
              <a:t>* </a:t>
            </a:r>
            <a:r>
              <a:rPr lang="en-US" altLang="ko-KR" sz="1100" b="1" dirty="0"/>
              <a:t>Integration Method : proposed by </a:t>
            </a:r>
            <a:r>
              <a:rPr lang="en-US" altLang="ko-KR" sz="1100" b="1" dirty="0" err="1"/>
              <a:t>Fazeen</a:t>
            </a:r>
            <a:r>
              <a:rPr lang="en-US" altLang="ko-KR" sz="1100" b="1" dirty="0"/>
              <a:t> et al.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16CA67-B8F6-4B9C-8671-CA3BCB0E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817758"/>
            <a:ext cx="4477051" cy="6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F1077-7DAE-4386-9321-A790ABB4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Evaluation of Speed Estimation Function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57CF0DC-27C2-4E72-9DFA-CC34D4CB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1495426"/>
            <a:ext cx="3711356" cy="155341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10BAE13-4A2B-49FB-8339-EE09EBC6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5" y="3048839"/>
            <a:ext cx="3711356" cy="148145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CB438E6-7C8B-46C1-AAEB-B327F7C31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25" y="4530295"/>
            <a:ext cx="4591050" cy="19335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8CBFAA-6897-452A-B156-05CC62354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464" y="5189602"/>
            <a:ext cx="1828800" cy="4953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D848B47-E2DD-4A4E-86DB-EEA1C4181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463" y="5684902"/>
            <a:ext cx="1762125" cy="438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DE010B-B40A-405E-B75E-235060627AFC}"/>
              </a:ext>
            </a:extLst>
          </p:cNvPr>
          <p:cNvSpPr txBox="1"/>
          <p:nvPr/>
        </p:nvSpPr>
        <p:spPr>
          <a:xfrm>
            <a:off x="4499992" y="2737804"/>
            <a:ext cx="321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WLS-GNSS has the huge error</a:t>
            </a:r>
          </a:p>
          <a:p>
            <a:r>
              <a:rPr lang="en-US" altLang="ko-KR" sz="1400" dirty="0"/>
              <a:t> : signal blockage and reflection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70ED8-82A5-4B6F-BCA7-C1C1FBDDF314}"/>
              </a:ext>
            </a:extLst>
          </p:cNvPr>
          <p:cNvSpPr txBox="1"/>
          <p:nvPr/>
        </p:nvSpPr>
        <p:spPr>
          <a:xfrm>
            <a:off x="5085792" y="4273587"/>
            <a:ext cx="30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Integration method shows the error accumulation problem</a:t>
            </a:r>
          </a:p>
          <a:p>
            <a:r>
              <a:rPr lang="en-US" altLang="ko-KR" sz="1400" dirty="0"/>
              <a:t> : especially for the long distance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641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F1077-7DAE-4386-9321-A790ABB4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Evaluation of Road Facility Detection</a:t>
            </a:r>
          </a:p>
          <a:p>
            <a:pPr lvl="1"/>
            <a:r>
              <a:rPr lang="en-US" altLang="ko-KR" dirty="0"/>
              <a:t>Focus on the road facilities of intersection areas</a:t>
            </a:r>
          </a:p>
          <a:p>
            <a:pPr lvl="2"/>
            <a:r>
              <a:rPr lang="en-US" altLang="ko-KR" sz="1400" dirty="0"/>
              <a:t>traffic light, stop line, crosswalk</a:t>
            </a:r>
          </a:p>
          <a:p>
            <a:pPr lvl="1"/>
            <a:r>
              <a:rPr lang="en-US" altLang="ko-KR" dirty="0"/>
              <a:t>For developing the road facility detection function</a:t>
            </a:r>
          </a:p>
          <a:p>
            <a:pPr lvl="2"/>
            <a:r>
              <a:rPr lang="en-US" altLang="ko-KR" dirty="0"/>
              <a:t>Label 70 image sequences for training and test</a:t>
            </a:r>
          </a:p>
          <a:p>
            <a:pPr lvl="1"/>
            <a:r>
              <a:rPr lang="en-US" altLang="ko-KR" dirty="0"/>
              <a:t>Follow PASCAL protocol to evaluate the proposed detection network</a:t>
            </a:r>
          </a:p>
          <a:p>
            <a:pPr lvl="1"/>
            <a:r>
              <a:rPr lang="en-US" altLang="ko-KR" dirty="0"/>
              <a:t>Considered as correct when overlap region</a:t>
            </a:r>
          </a:p>
          <a:p>
            <a:pPr marL="457200" lvl="1" indent="0">
              <a:buNone/>
            </a:pPr>
            <a:r>
              <a:rPr lang="en-US" altLang="ko-KR" dirty="0"/>
              <a:t>     between detection and ground truth is over than 50%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15336D-13B7-4E90-81E1-89B99E60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96952"/>
            <a:ext cx="7067550" cy="199072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99AB8E6-85E5-4AF0-9F0D-C487B1D56B93}"/>
              </a:ext>
            </a:extLst>
          </p:cNvPr>
          <p:cNvSpPr/>
          <p:nvPr/>
        </p:nvSpPr>
        <p:spPr bwMode="auto">
          <a:xfrm>
            <a:off x="1907704" y="3789040"/>
            <a:ext cx="1152128" cy="7920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FAFC382-9AB5-4C00-B3EF-34C199036C1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7704" y="3890394"/>
            <a:ext cx="1152128" cy="37279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79C7FDB-094E-49A8-A43F-0975B96E0F42}"/>
              </a:ext>
            </a:extLst>
          </p:cNvPr>
          <p:cNvCxnSpPr/>
          <p:nvPr/>
        </p:nvCxnSpPr>
        <p:spPr bwMode="auto">
          <a:xfrm flipV="1">
            <a:off x="1907704" y="4133288"/>
            <a:ext cx="1152128" cy="37279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784597-D005-42CD-AAB3-F4736D793513}"/>
              </a:ext>
            </a:extLst>
          </p:cNvPr>
          <p:cNvSpPr/>
          <p:nvPr/>
        </p:nvSpPr>
        <p:spPr bwMode="auto">
          <a:xfrm>
            <a:off x="2209257" y="3927430"/>
            <a:ext cx="1152128" cy="75505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Experimental results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2CF1077-7DAE-4386-9321-A790ABB4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Evaluation of Road Facility Detection</a:t>
            </a:r>
          </a:p>
          <a:p>
            <a:pPr lvl="1"/>
            <a:r>
              <a:rPr lang="en-US" altLang="ko-KR" dirty="0"/>
              <a:t>Result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937302-4C4C-4E9F-B727-1BDE00EBB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08720"/>
            <a:ext cx="3312368" cy="553067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001AED-48AD-45D1-BC89-C38E21F3D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3" y="2060848"/>
            <a:ext cx="5392547" cy="23762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7B3FE9F-A8CC-4974-AC0C-AA08D3FB1064}"/>
              </a:ext>
            </a:extLst>
          </p:cNvPr>
          <p:cNvSpPr/>
          <p:nvPr/>
        </p:nvSpPr>
        <p:spPr bwMode="auto">
          <a:xfrm>
            <a:off x="1907704" y="3685268"/>
            <a:ext cx="4210656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20BF9E-E17D-4D34-9E53-EB3A928F6CE4}"/>
              </a:ext>
            </a:extLst>
          </p:cNvPr>
          <p:cNvSpPr/>
          <p:nvPr/>
        </p:nvSpPr>
        <p:spPr bwMode="auto">
          <a:xfrm>
            <a:off x="758956" y="4136126"/>
            <a:ext cx="5359403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4AB2515-072B-41BF-A881-29B2F119C7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195736" y="4424158"/>
            <a:ext cx="3096344" cy="445002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401DC5-B3BA-4443-8FA9-481E0CE338B7}"/>
              </a:ext>
            </a:extLst>
          </p:cNvPr>
          <p:cNvSpPr txBox="1"/>
          <p:nvPr/>
        </p:nvSpPr>
        <p:spPr>
          <a:xfrm>
            <a:off x="414777" y="4869160"/>
            <a:ext cx="368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Can achieve 2FPS in the smartphone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955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Ⅴ. Conclusions and future work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en-US" altLang="ko-KR" dirty="0"/>
              <a:t>Consists of two parts</a:t>
            </a:r>
          </a:p>
          <a:p>
            <a:pPr lvl="2"/>
            <a:r>
              <a:rPr lang="en-US" altLang="ko-KR" dirty="0"/>
              <a:t>Using LSTM neural network based model to estimate vehicle speed</a:t>
            </a:r>
          </a:p>
          <a:p>
            <a:pPr lvl="2"/>
            <a:r>
              <a:rPr lang="en-US" altLang="ko-KR" dirty="0"/>
              <a:t>Using CNN to detect traffic lights, crosswalks, stop lines</a:t>
            </a:r>
          </a:p>
          <a:p>
            <a:pPr lvl="1"/>
            <a:r>
              <a:rPr lang="en-US" altLang="ko-KR" dirty="0"/>
              <a:t>In the future, dynamic object detection will be included</a:t>
            </a:r>
          </a:p>
        </p:txBody>
      </p:sp>
    </p:spTree>
    <p:extLst>
      <p:ext uri="{BB962C8B-B14F-4D97-AF65-F5344CB8AC3E}">
        <p14:creationId xmlns:p14="http://schemas.microsoft.com/office/powerpoint/2010/main" val="328737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Context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Context</a:t>
            </a:r>
          </a:p>
          <a:p>
            <a:pPr lvl="1"/>
            <a:r>
              <a:rPr lang="en-US" altLang="ko-KR" dirty="0"/>
              <a:t>Introduction</a:t>
            </a:r>
          </a:p>
          <a:p>
            <a:pPr lvl="1"/>
            <a:r>
              <a:rPr lang="en-US" altLang="ko-KR" dirty="0"/>
              <a:t>Speed estimation from gyroscope and accelerometer</a:t>
            </a:r>
          </a:p>
          <a:p>
            <a:pPr lvl="1"/>
            <a:r>
              <a:rPr lang="en-US" altLang="ko-KR" dirty="0"/>
              <a:t>Road facility detection</a:t>
            </a:r>
          </a:p>
          <a:p>
            <a:pPr lvl="1"/>
            <a:r>
              <a:rPr lang="en-US" altLang="ko-KR" dirty="0"/>
              <a:t>Experimental results</a:t>
            </a:r>
          </a:p>
          <a:p>
            <a:pPr lvl="1"/>
            <a:r>
              <a:rPr lang="en-US" altLang="ko-KR" dirty="0"/>
              <a:t>Conclusions and future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57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driving data recording system are used to store</a:t>
            </a:r>
          </a:p>
          <a:p>
            <a:pPr marL="0" indent="0">
              <a:buNone/>
            </a:pPr>
            <a:r>
              <a:rPr lang="en-US" altLang="ko-KR" dirty="0"/>
              <a:t>     relevant driving data and provide feedback on driver behavior.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Current DDRs have</a:t>
            </a:r>
          </a:p>
          <a:p>
            <a:pPr lvl="1"/>
            <a:r>
              <a:rPr lang="en-US" altLang="ko-KR" dirty="0"/>
              <a:t>Global Navigation Satellite System(GNSS) receiver</a:t>
            </a:r>
          </a:p>
          <a:p>
            <a:pPr lvl="1"/>
            <a:r>
              <a:rPr lang="en-US" altLang="ko-KR" dirty="0"/>
              <a:t>Accelerometer</a:t>
            </a:r>
          </a:p>
          <a:p>
            <a:pPr lvl="1"/>
            <a:r>
              <a:rPr lang="en-US" altLang="ko-KR" dirty="0"/>
              <a:t>Camera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AD9E8D-F0EB-429D-8D8A-B953989B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754" y="2924944"/>
            <a:ext cx="3168352" cy="31683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474FD3-9DED-4B3A-B9A4-EDA54070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245183"/>
            <a:ext cx="2853990" cy="26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DDR’s problems</a:t>
            </a:r>
          </a:p>
          <a:p>
            <a:pPr lvl="1"/>
            <a:r>
              <a:rPr lang="en-US" altLang="ko-KR" dirty="0"/>
              <a:t>High cost</a:t>
            </a:r>
          </a:p>
          <a:p>
            <a:pPr lvl="1"/>
            <a:r>
              <a:rPr lang="en-US" altLang="ko-KR" dirty="0"/>
              <a:t>Lots of useless data</a:t>
            </a:r>
          </a:p>
          <a:p>
            <a:endParaRPr lang="en-US" altLang="ko-KR" dirty="0"/>
          </a:p>
          <a:p>
            <a:r>
              <a:rPr lang="en-US" altLang="ko-KR" dirty="0"/>
              <a:t>Solution</a:t>
            </a:r>
          </a:p>
          <a:p>
            <a:pPr lvl="1"/>
            <a:r>
              <a:rPr lang="en-US" altLang="ko-KR" dirty="0"/>
              <a:t>Using Smartphone</a:t>
            </a:r>
          </a:p>
          <a:p>
            <a:pPr lvl="2"/>
            <a:r>
              <a:rPr lang="en-US" altLang="ko-KR" dirty="0"/>
              <a:t>Essential devices in the lives – High ownership rate(77%)</a:t>
            </a:r>
          </a:p>
          <a:p>
            <a:pPr lvl="2"/>
            <a:r>
              <a:rPr lang="en-US" altLang="ko-KR" dirty="0"/>
              <a:t>Contained the necessary sensors for developing DDRs</a:t>
            </a:r>
          </a:p>
          <a:p>
            <a:pPr marL="914400" lvl="2" indent="0">
              <a:buNone/>
            </a:pPr>
            <a:r>
              <a:rPr lang="en-US" altLang="ko-KR" dirty="0"/>
              <a:t>    such as camera, GPS receiver, accelerometer, gyroscope</a:t>
            </a:r>
          </a:p>
          <a:p>
            <a:pPr lvl="2"/>
            <a:r>
              <a:rPr lang="en-US" altLang="ko-KR" dirty="0"/>
              <a:t>Increases the computing power of CPU, GPU</a:t>
            </a:r>
          </a:p>
        </p:txBody>
      </p:sp>
    </p:spTree>
    <p:extLst>
      <p:ext uri="{BB962C8B-B14F-4D97-AF65-F5344CB8AC3E}">
        <p14:creationId xmlns:p14="http://schemas.microsoft.com/office/powerpoint/2010/main" val="68031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Significant information for analyzing the driving behaviors</a:t>
            </a:r>
          </a:p>
          <a:p>
            <a:pPr lvl="1"/>
            <a:r>
              <a:rPr lang="en-US" altLang="ko-KR" dirty="0"/>
              <a:t>Position</a:t>
            </a:r>
          </a:p>
          <a:p>
            <a:pPr lvl="1"/>
            <a:r>
              <a:rPr lang="en-US" altLang="ko-KR" dirty="0"/>
              <a:t>Acceleration</a:t>
            </a:r>
          </a:p>
          <a:p>
            <a:pPr lvl="1"/>
            <a:r>
              <a:rPr lang="en-US" altLang="ko-KR" dirty="0"/>
              <a:t>Angle rate</a:t>
            </a:r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Speed information</a:t>
            </a:r>
          </a:p>
          <a:p>
            <a:endParaRPr lang="en-US" altLang="ko-KR" dirty="0"/>
          </a:p>
          <a:p>
            <a:r>
              <a:rPr lang="en-US" altLang="ko-KR" dirty="0"/>
              <a:t>Why speed information is important?</a:t>
            </a:r>
          </a:p>
          <a:p>
            <a:pPr lvl="1"/>
            <a:r>
              <a:rPr lang="en-US" altLang="ko-KR" dirty="0"/>
              <a:t>Road speed limits are legally used in most countries</a:t>
            </a:r>
          </a:p>
          <a:p>
            <a:pPr lvl="1"/>
            <a:r>
              <a:rPr lang="en-US" altLang="ko-KR" dirty="0"/>
              <a:t>The risk of being involved in an accident as a result of excess speed</a:t>
            </a:r>
          </a:p>
        </p:txBody>
      </p:sp>
    </p:spTree>
    <p:extLst>
      <p:ext uri="{BB962C8B-B14F-4D97-AF65-F5344CB8AC3E}">
        <p14:creationId xmlns:p14="http://schemas.microsoft.com/office/powerpoint/2010/main" val="8157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Several ways to obtain the speed information</a:t>
            </a:r>
          </a:p>
          <a:p>
            <a:pPr lvl="1"/>
            <a:r>
              <a:rPr lang="en-US" altLang="ko-KR" dirty="0"/>
              <a:t>CAN(Control Area Network)</a:t>
            </a:r>
          </a:p>
          <a:p>
            <a:pPr lvl="2"/>
            <a:r>
              <a:rPr lang="en-US" altLang="ko-KR" dirty="0"/>
              <a:t>Needs to develop the specific interface hardware for accessing to CAN data</a:t>
            </a:r>
          </a:p>
          <a:p>
            <a:pPr lvl="2"/>
            <a:r>
              <a:rPr lang="en-US" altLang="ko-KR" dirty="0"/>
              <a:t>Needs to Consider compatibility</a:t>
            </a:r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GNSS(Global Navigation Satellite System)</a:t>
            </a:r>
          </a:p>
          <a:p>
            <a:pPr lvl="2"/>
            <a:r>
              <a:rPr lang="en-US" altLang="ko-KR" dirty="0"/>
              <a:t>Multipath reflection and blockage of GPS signal</a:t>
            </a:r>
            <a:endParaRPr lang="en-US" altLang="ko-KR" sz="1200" dirty="0"/>
          </a:p>
          <a:p>
            <a:pPr lvl="3"/>
            <a:r>
              <a:rPr lang="en-US" altLang="ko-KR" dirty="0"/>
              <a:t>Decrease the accuracy of the speed estimation</a:t>
            </a:r>
          </a:p>
          <a:p>
            <a:pPr lvl="2"/>
            <a:r>
              <a:rPr lang="en-US" altLang="ko-KR" dirty="0"/>
              <a:t>Can be lost in certain areas</a:t>
            </a:r>
            <a:r>
              <a:rPr lang="en-US" altLang="ko-KR" sz="1200" dirty="0"/>
              <a:t>( e.g. city with tall buildings or under bridges )</a:t>
            </a:r>
          </a:p>
          <a:p>
            <a:pPr lvl="2"/>
            <a:r>
              <a:rPr lang="en-US" altLang="ko-KR" dirty="0"/>
              <a:t>Other methods should be developed as the supplement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002F8A-3CCB-497D-9E6F-081A726E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85168"/>
            <a:ext cx="4752528" cy="30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Instead of CAN and GNSS</a:t>
            </a:r>
          </a:p>
          <a:p>
            <a:pPr lvl="1"/>
            <a:r>
              <a:rPr lang="en-US" altLang="ko-KR" dirty="0"/>
              <a:t>Estimated by accelerometer in the vehicle</a:t>
            </a:r>
          </a:p>
          <a:p>
            <a:pPr lvl="2"/>
            <a:r>
              <a:rPr lang="en-US" altLang="ko-KR" dirty="0"/>
              <a:t>Integrating the data from accelerometer using the trapezoidal method</a:t>
            </a:r>
          </a:p>
          <a:p>
            <a:pPr lvl="2"/>
            <a:r>
              <a:rPr lang="en-US" altLang="ko-KR" dirty="0"/>
              <a:t>High accuracy at row speeds and short distance</a:t>
            </a:r>
          </a:p>
          <a:p>
            <a:pPr marL="914400" lvl="2" indent="0">
              <a:buNone/>
            </a:pPr>
            <a:r>
              <a:rPr lang="en-US" altLang="ko-KR" dirty="0"/>
              <a:t>    but error accumulation may happen for the long distances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Estimated by accelerometer and gyroscope in the smartphone</a:t>
            </a:r>
          </a:p>
          <a:p>
            <a:pPr lvl="2"/>
            <a:r>
              <a:rPr lang="en-US" altLang="ko-KR" dirty="0"/>
              <a:t>Reset the estimated speed when such situations happen like stopping</a:t>
            </a:r>
          </a:p>
          <a:p>
            <a:pPr lvl="2"/>
            <a:r>
              <a:rPr lang="en-US" altLang="ko-KR" dirty="0"/>
              <a:t>Integrated for detecting reference situations and estimating speed</a:t>
            </a:r>
          </a:p>
          <a:p>
            <a:pPr lvl="2"/>
            <a:r>
              <a:rPr lang="en-US" altLang="ko-KR" dirty="0"/>
              <a:t>Not robust</a:t>
            </a:r>
          </a:p>
        </p:txBody>
      </p:sp>
      <p:pic>
        <p:nvPicPr>
          <p:cNvPr id="1026" name="Picture 2" descr="trapezoidal methodì ëí ì´ë¯¸ì§ ê²ìê²°ê³¼">
            <a:extLst>
              <a:ext uri="{FF2B5EF4-FFF2-40B4-BE49-F238E27FC236}">
                <a16:creationId xmlns:a16="http://schemas.microsoft.com/office/drawing/2014/main" id="{AAB60879-4775-444E-9690-564DEC28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23023"/>
            <a:ext cx="4092575" cy="3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Vision based object detection</a:t>
            </a:r>
          </a:p>
          <a:p>
            <a:pPr lvl="1"/>
            <a:r>
              <a:rPr lang="en-US" altLang="ko-KR" dirty="0"/>
              <a:t>Detection of road facilities and objects in traffic scene</a:t>
            </a:r>
          </a:p>
          <a:p>
            <a:pPr lvl="1"/>
            <a:r>
              <a:rPr lang="en-US" altLang="ko-KR" dirty="0"/>
              <a:t>Using Convolutional neural network (CNN)</a:t>
            </a:r>
          </a:p>
          <a:p>
            <a:pPr lvl="2"/>
            <a:r>
              <a:rPr lang="en-US" altLang="ko-KR" dirty="0"/>
              <a:t>R-CNN, Fast R-CNN, Faster R-CNN, YOLO, SSD</a:t>
            </a:r>
          </a:p>
          <a:p>
            <a:pPr lvl="2"/>
            <a:r>
              <a:rPr lang="en-US" altLang="ko-KR" dirty="0"/>
              <a:t>Unable to achieve an acceptable processing time on the smartphone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B5C891-C3EC-43B6-AF03-FF9020BE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61727"/>
            <a:ext cx="6696744" cy="33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랩실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7기본글꼴테마아잉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GD_KO_MovieFilmDesign_KGUILD001[1]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57605</TotalTime>
  <Words>931</Words>
  <Application>Microsoft Office PowerPoint</Application>
  <PresentationFormat>화면 슬라이드 쇼(4:3)</PresentationFormat>
  <Paragraphs>189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굴림</vt:lpstr>
      <vt:lpstr>맑은 고딕</vt:lpstr>
      <vt:lpstr>Arial</vt:lpstr>
      <vt:lpstr>Tahoma</vt:lpstr>
      <vt:lpstr>Times New Roman</vt:lpstr>
      <vt:lpstr>Wingdings</vt:lpstr>
      <vt:lpstr>1_랩실2</vt:lpstr>
      <vt:lpstr>Paper Presentation</vt:lpstr>
      <vt:lpstr>Intelligent Driving Data Recorder in Smartphone Using Deep Neural Network-Based Speedometer and Scene Understanding</vt:lpstr>
      <vt:lpstr>Context</vt:lpstr>
      <vt:lpstr>Ⅰ. Introduction</vt:lpstr>
      <vt:lpstr>Ⅰ. Introduction</vt:lpstr>
      <vt:lpstr>Ⅰ. Introduction</vt:lpstr>
      <vt:lpstr>Ⅰ. Introduction</vt:lpstr>
      <vt:lpstr>Ⅰ. Introduction</vt:lpstr>
      <vt:lpstr>Ⅰ. Introduction</vt:lpstr>
      <vt:lpstr>Ⅰ. Introduction</vt:lpstr>
      <vt:lpstr>Ⅱ. Speed estimation from gyroscope and accelerometer</vt:lpstr>
      <vt:lpstr>Ⅱ. Speed estimation from gyroscope and accelerometer</vt:lpstr>
      <vt:lpstr>Ⅱ. Speed estimation from gyroscope and accelerometer</vt:lpstr>
      <vt:lpstr>Ⅱ. Speed estimation from gyroscope and accelerometer</vt:lpstr>
      <vt:lpstr>Ⅲ. Road facility detection</vt:lpstr>
      <vt:lpstr>Ⅲ. Road facility detection</vt:lpstr>
      <vt:lpstr>Ⅲ. Road facility detection</vt:lpstr>
      <vt:lpstr>Ⅲ. Road facility detection</vt:lpstr>
      <vt:lpstr>Ⅲ. Road facility detection</vt:lpstr>
      <vt:lpstr>Ⅳ. Experimental results</vt:lpstr>
      <vt:lpstr>Ⅳ. Experimental results</vt:lpstr>
      <vt:lpstr>Ⅳ. Experimental results</vt:lpstr>
      <vt:lpstr>Ⅳ. Experimental results</vt:lpstr>
      <vt:lpstr>Ⅳ. Experimental results</vt:lpstr>
      <vt:lpstr>Ⅳ. Experimental results</vt:lpstr>
      <vt:lpstr>Ⅴ. Conclusions and future work</vt:lpstr>
    </vt:vector>
  </TitlesOfParts>
  <Company>eslab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Score Estimation Project</dc:title>
  <dc:creator>최원효</dc:creator>
  <cp:lastModifiedBy>Choi won_hyo</cp:lastModifiedBy>
  <cp:revision>3578</cp:revision>
  <cp:lastPrinted>2018-04-24T03:05:31Z</cp:lastPrinted>
  <dcterms:created xsi:type="dcterms:W3CDTF">2005-01-04T01:53:55Z</dcterms:created>
  <dcterms:modified xsi:type="dcterms:W3CDTF">2019-04-23T06:34:36Z</dcterms:modified>
</cp:coreProperties>
</file>