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57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8" r:id="rId3"/>
    <p:sldId id="299" r:id="rId4"/>
    <p:sldId id="301" r:id="rId5"/>
    <p:sldId id="302" r:id="rId6"/>
    <p:sldId id="303" r:id="rId7"/>
    <p:sldId id="306" r:id="rId8"/>
    <p:sldId id="307" r:id="rId9"/>
    <p:sldId id="308" r:id="rId10"/>
    <p:sldId id="309" r:id="rId11"/>
    <p:sldId id="304" r:id="rId12"/>
    <p:sldId id="310" r:id="rId13"/>
    <p:sldId id="311" r:id="rId14"/>
    <p:sldId id="312" r:id="rId15"/>
    <p:sldId id="316" r:id="rId16"/>
    <p:sldId id="317" r:id="rId17"/>
    <p:sldId id="313" r:id="rId18"/>
    <p:sldId id="314" r:id="rId19"/>
    <p:sldId id="315" r:id="rId20"/>
    <p:sldId id="305" r:id="rId21"/>
  </p:sldIdLst>
  <p:sldSz cx="9144000" cy="6858000" type="screen4x3"/>
  <p:notesSz cx="9874250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kdk" initials="d" lastIdx="1" clrIdx="0">
    <p:extLst/>
  </p:cmAuthor>
  <p:cmAuthor id="2" name="won_hyo Choi" initials="wC" lastIdx="3" clrIdx="1">
    <p:extLst>
      <p:ext uri="{19B8F6BF-5375-455C-9EA6-DF929625EA0E}">
        <p15:presenceInfo xmlns:p15="http://schemas.microsoft.com/office/powerpoint/2012/main" userId="9b41e3adf8a51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9FA06"/>
    <a:srgbClr val="C3D204"/>
    <a:srgbClr val="4E91C1"/>
    <a:srgbClr val="C6D9F1"/>
    <a:srgbClr val="FFE6CD"/>
    <a:srgbClr val="A1C064"/>
    <a:srgbClr val="D8BDBC"/>
    <a:srgbClr val="A8D9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F3716-6D07-4502-99CE-6A4A0B306A46}" v="5356" dt="2019-03-19T06:17:11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3" autoAdjust="0"/>
    <p:restoredTop sz="95320" autoAdjust="0"/>
  </p:normalViewPr>
  <p:slideViewPr>
    <p:cSldViewPr>
      <p:cViewPr varScale="1">
        <p:scale>
          <a:sx n="110" d="100"/>
          <a:sy n="110" d="100"/>
        </p:scale>
        <p:origin x="8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2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1524" y="90"/>
      </p:cViewPr>
      <p:guideLst>
        <p:guide orient="horz" pos="3110"/>
        <p:guide pos="2141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i won_hyo" userId="9b41e3adf8a519f8" providerId="LiveId" clId="{CE19C2D7-E8A6-45EB-A023-910D3D49C112}"/>
    <pc:docChg chg="custSel modSld">
      <pc:chgData name="Choi won_hyo" userId="9b41e3adf8a519f8" providerId="LiveId" clId="{CE19C2D7-E8A6-45EB-A023-910D3D49C112}" dt="2019-02-26T06:52:25.081" v="52" actId="5793"/>
      <pc:docMkLst>
        <pc:docMk/>
      </pc:docMkLst>
    </pc:docChg>
  </pc:docChgLst>
  <pc:docChgLst>
    <pc:chgData userId="9b41e3adf8a519f8" providerId="LiveId" clId="{7E9A2F5F-5BC5-40A7-AC9A-09D6A7606EE2}"/>
    <pc:docChg chg="undo redo custSel addSld delSld modSld">
      <pc:chgData name="" userId="9b41e3adf8a519f8" providerId="LiveId" clId="{7E9A2F5F-5BC5-40A7-AC9A-09D6A7606EE2}" dt="2019-02-25T09:24:35.288" v="2787" actId="478"/>
      <pc:docMkLst>
        <pc:docMk/>
      </pc:docMkLst>
      <pc:sldChg chg="modSp">
        <pc:chgData name="" userId="9b41e3adf8a519f8" providerId="LiveId" clId="{7E9A2F5F-5BC5-40A7-AC9A-09D6A7606EE2}" dt="2019-02-25T06:42:32.889" v="32" actId="20577"/>
        <pc:sldMkLst>
          <pc:docMk/>
          <pc:sldMk cId="1206618558" sldId="298"/>
        </pc:sldMkLst>
        <pc:spChg chg="mod">
          <ac:chgData name="" userId="9b41e3adf8a519f8" providerId="LiveId" clId="{7E9A2F5F-5BC5-40A7-AC9A-09D6A7606EE2}" dt="2019-02-25T06:42:32.889" v="32" actId="20577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" userId="9b41e3adf8a519f8" providerId="LiveId" clId="{7E9A2F5F-5BC5-40A7-AC9A-09D6A7606EE2}" dt="2019-02-25T06:40:48.136" v="19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51B064E3-FAD0-48DF-B3B0-89AB2B80C00E}"/>
    <pc:docChg chg="undo custSel addSld delSld modSld sldOrd modMainMaster">
      <pc:chgData name="Choi won_hyo" userId="9b41e3adf8a519f8" providerId="LiveId" clId="{51B064E3-FAD0-48DF-B3B0-89AB2B80C00E}" dt="2019-03-04T09:27:58.526" v="1000" actId="1076"/>
      <pc:docMkLst>
        <pc:docMk/>
      </pc:docMkLst>
      <pc:sldChg chg="addSp delSp modSp">
        <pc:chgData name="Choi won_hyo" userId="9b41e3adf8a519f8" providerId="LiveId" clId="{51B064E3-FAD0-48DF-B3B0-89AB2B80C00E}" dt="2019-03-04T09:22:38.963" v="962" actId="20577"/>
        <pc:sldMkLst>
          <pc:docMk/>
          <pc:sldMk cId="341192824" sldId="296"/>
        </pc:sldMkLst>
        <pc:spChg chg="del mod">
          <ac:chgData name="Choi won_hyo" userId="9b41e3adf8a519f8" providerId="LiveId" clId="{51B064E3-FAD0-48DF-B3B0-89AB2B80C00E}" dt="2019-03-04T05:30:44.317" v="163" actId="478"/>
          <ac:spMkLst>
            <pc:docMk/>
            <pc:sldMk cId="341192824" sldId="296"/>
            <ac:spMk id="2" creationId="{00000000-0000-0000-0000-000000000000}"/>
          </ac:spMkLst>
        </pc:spChg>
        <pc:spChg chg="mod">
          <ac:chgData name="Choi won_hyo" userId="9b41e3adf8a519f8" providerId="LiveId" clId="{51B064E3-FAD0-48DF-B3B0-89AB2B80C00E}" dt="2019-03-04T05:31:34.082" v="190" actId="255"/>
          <ac:spMkLst>
            <pc:docMk/>
            <pc:sldMk cId="341192824" sldId="296"/>
            <ac:spMk id="4" creationId="{00000000-0000-0000-0000-000000000000}"/>
          </ac:spMkLst>
        </pc:spChg>
        <pc:spChg chg="add mod">
          <ac:chgData name="Choi won_hyo" userId="9b41e3adf8a519f8" providerId="LiveId" clId="{51B064E3-FAD0-48DF-B3B0-89AB2B80C00E}" dt="2019-03-04T09:22:38.963" v="962" actId="20577"/>
          <ac:spMkLst>
            <pc:docMk/>
            <pc:sldMk cId="341192824" sldId="296"/>
            <ac:spMk id="5" creationId="{09671EB1-03EA-4E4B-98E9-81CACCD746DD}"/>
          </ac:spMkLst>
        </pc:spChg>
      </pc:sldChg>
      <pc:sldChg chg="modSp">
        <pc:chgData name="Choi won_hyo" userId="9b41e3adf8a519f8" providerId="LiveId" clId="{51B064E3-FAD0-48DF-B3B0-89AB2B80C00E}" dt="2019-03-04T09:23:26.368" v="993" actId="20577"/>
        <pc:sldMkLst>
          <pc:docMk/>
          <pc:sldMk cId="1206618558" sldId="298"/>
        </pc:sldMkLst>
        <pc:spChg chg="mod">
          <ac:chgData name="Choi won_hyo" userId="9b41e3adf8a519f8" providerId="LiveId" clId="{51B064E3-FAD0-48DF-B3B0-89AB2B80C00E}" dt="2019-03-04T05:23:14.810" v="124" actId="207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Choi won_hyo" userId="9b41e3adf8a519f8" providerId="LiveId" clId="{51B064E3-FAD0-48DF-B3B0-89AB2B80C00E}" dt="2019-03-04T09:23:26.368" v="993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68B3C8E9-1BBC-4856-B0BD-59100F59555A}"/>
    <pc:docChg chg="undo custSel addSld delSld modSld modMainMaster">
      <pc:chgData name="Choi won_hyo" userId="9b41e3adf8a519f8" providerId="LiveId" clId="{68B3C8E9-1BBC-4856-B0BD-59100F59555A}" dt="2019-03-05T04:41:52.379" v="278" actId="1035"/>
      <pc:docMkLst>
        <pc:docMk/>
      </pc:docMkLst>
      <pc:sldChg chg="addSp delSp modSp">
        <pc:chgData name="Choi won_hyo" userId="9b41e3adf8a519f8" providerId="LiveId" clId="{68B3C8E9-1BBC-4856-B0BD-59100F59555A}" dt="2019-03-04T09:32:44.560" v="17"/>
        <pc:sldMkLst>
          <pc:docMk/>
          <pc:sldMk cId="341192824" sldId="296"/>
        </pc:sldMkLst>
        <pc:spChg chg="add del mod">
          <ac:chgData name="Choi won_hyo" userId="9b41e3adf8a519f8" providerId="LiveId" clId="{68B3C8E9-1BBC-4856-B0BD-59100F59555A}" dt="2019-03-04T09:32:38.938" v="14" actId="478"/>
          <ac:spMkLst>
            <pc:docMk/>
            <pc:sldMk cId="341192824" sldId="296"/>
            <ac:spMk id="3" creationId="{5797F091-9BFE-41AB-8E79-E57C9784DEE6}"/>
          </ac:spMkLst>
        </pc:spChg>
        <pc:spChg chg="del">
          <ac:chgData name="Choi won_hyo" userId="9b41e3adf8a519f8" providerId="LiveId" clId="{68B3C8E9-1BBC-4856-B0BD-59100F59555A}" dt="2019-03-04T09:32:36.113" v="13" actId="478"/>
          <ac:spMkLst>
            <pc:docMk/>
            <pc:sldMk cId="341192824" sldId="296"/>
            <ac:spMk id="4" creationId="{00000000-0000-0000-0000-000000000000}"/>
          </ac:spMkLst>
        </pc:spChg>
        <pc:spChg chg="del">
          <ac:chgData name="Choi won_hyo" userId="9b41e3adf8a519f8" providerId="LiveId" clId="{68B3C8E9-1BBC-4856-B0BD-59100F59555A}" dt="2019-03-04T09:32:43.912" v="16" actId="478"/>
          <ac:spMkLst>
            <pc:docMk/>
            <pc:sldMk cId="341192824" sldId="296"/>
            <ac:spMk id="5" creationId="{09671EB1-03EA-4E4B-98E9-81CACCD746DD}"/>
          </ac:spMkLst>
        </pc:spChg>
        <pc:spChg chg="add del mod">
          <ac:chgData name="Choi won_hyo" userId="9b41e3adf8a519f8" providerId="LiveId" clId="{68B3C8E9-1BBC-4856-B0BD-59100F59555A}" dt="2019-03-04T09:32:33.525" v="12" actId="478"/>
          <ac:spMkLst>
            <pc:docMk/>
            <pc:sldMk cId="341192824" sldId="296"/>
            <ac:spMk id="6" creationId="{363D9E21-7BB9-46E5-AD27-1A0DAC985C00}"/>
          </ac:spMkLst>
        </pc:spChg>
        <pc:spChg chg="add">
          <ac:chgData name="Choi won_hyo" userId="9b41e3adf8a519f8" providerId="LiveId" clId="{68B3C8E9-1BBC-4856-B0BD-59100F59555A}" dt="2019-03-04T09:32:39.247" v="15"/>
          <ac:spMkLst>
            <pc:docMk/>
            <pc:sldMk cId="341192824" sldId="296"/>
            <ac:spMk id="7" creationId="{50D0A351-34CF-473B-9BFC-79E686EA13F3}"/>
          </ac:spMkLst>
        </pc:spChg>
        <pc:spChg chg="add">
          <ac:chgData name="Choi won_hyo" userId="9b41e3adf8a519f8" providerId="LiveId" clId="{68B3C8E9-1BBC-4856-B0BD-59100F59555A}" dt="2019-03-04T09:32:44.560" v="17"/>
          <ac:spMkLst>
            <pc:docMk/>
            <pc:sldMk cId="341192824" sldId="296"/>
            <ac:spMk id="8" creationId="{D66E99B1-4822-4E25-9A0D-FA0DF118E02D}"/>
          </ac:spMkLst>
        </pc:spChg>
      </pc:sldChg>
      <pc:sldChg chg="addSp delSp modSp">
        <pc:chgData name="Choi won_hyo" userId="9b41e3adf8a519f8" providerId="LiveId" clId="{68B3C8E9-1BBC-4856-B0BD-59100F59555A}" dt="2019-03-04T09:37:02.611" v="159" actId="20577"/>
        <pc:sldMkLst>
          <pc:docMk/>
          <pc:sldMk cId="1206618558" sldId="298"/>
        </pc:sldMkLst>
        <pc:spChg chg="del">
          <ac:chgData name="Choi won_hyo" userId="9b41e3adf8a519f8" providerId="LiveId" clId="{68B3C8E9-1BBC-4856-B0BD-59100F59555A}" dt="2019-03-04T09:33:13.045" v="18" actId="478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Choi won_hyo" userId="9b41e3adf8a519f8" providerId="LiveId" clId="{68B3C8E9-1BBC-4856-B0BD-59100F59555A}" dt="2019-03-04T09:37:02.611" v="159" actId="20577"/>
          <ac:spMkLst>
            <pc:docMk/>
            <pc:sldMk cId="1206618558" sldId="298"/>
            <ac:spMk id="3" creationId="{02F104E1-6FC3-489F-8154-8AB138019EEF}"/>
          </ac:spMkLst>
        </pc:spChg>
        <pc:spChg chg="add del mod">
          <ac:chgData name="Choi won_hyo" userId="9b41e3adf8a519f8" providerId="LiveId" clId="{68B3C8E9-1BBC-4856-B0BD-59100F59555A}" dt="2019-03-04T09:33:16.905" v="19" actId="478"/>
          <ac:spMkLst>
            <pc:docMk/>
            <pc:sldMk cId="1206618558" sldId="298"/>
            <ac:spMk id="5" creationId="{4D23F30B-8F42-4BA7-B1AF-ACB0D69019E9}"/>
          </ac:spMkLst>
        </pc:spChg>
        <pc:spChg chg="add">
          <ac:chgData name="Choi won_hyo" userId="9b41e3adf8a519f8" providerId="LiveId" clId="{68B3C8E9-1BBC-4856-B0BD-59100F59555A}" dt="2019-03-04T09:33:17.229" v="20"/>
          <ac:spMkLst>
            <pc:docMk/>
            <pc:sldMk cId="1206618558" sldId="298"/>
            <ac:spMk id="6" creationId="{AA4B96B9-D307-4B55-8F4D-47D91BFA199E}"/>
          </ac:spMkLst>
        </pc:spChg>
      </pc:sldChg>
    </pc:docChg>
  </pc:docChgLst>
  <pc:docChgLst>
    <pc:chgData name="Choi won_hyo" userId="9b41e3adf8a519f8" providerId="LiveId" clId="{F53F3716-6D07-4502-99CE-6A4A0B306A46}"/>
    <pc:docChg chg="undo custSel addSld delSld modSld">
      <pc:chgData name="Choi won_hyo" userId="9b41e3adf8a519f8" providerId="LiveId" clId="{F53F3716-6D07-4502-99CE-6A4A0B306A46}" dt="2019-03-19T06:17:11.299" v="5353"/>
      <pc:docMkLst>
        <pc:docMk/>
      </pc:docMkLst>
      <pc:sldChg chg="modSp">
        <pc:chgData name="Choi won_hyo" userId="9b41e3adf8a519f8" providerId="LiveId" clId="{F53F3716-6D07-4502-99CE-6A4A0B306A46}" dt="2019-03-19T03:26:00.952" v="196" actId="20577"/>
        <pc:sldMkLst>
          <pc:docMk/>
          <pc:sldMk cId="1206618558" sldId="298"/>
        </pc:sldMkLst>
        <pc:spChg chg="mod">
          <ac:chgData name="Choi won_hyo" userId="9b41e3adf8a519f8" providerId="LiveId" clId="{F53F3716-6D07-4502-99CE-6A4A0B306A46}" dt="2019-03-19T03:26:00.952" v="196" actId="20577"/>
          <ac:spMkLst>
            <pc:docMk/>
            <pc:sldMk cId="1206618558" sldId="298"/>
            <ac:spMk id="3" creationId="{02F104E1-6FC3-489F-8154-8AB138019EEF}"/>
          </ac:spMkLst>
        </pc:spChg>
      </pc:sldChg>
      <pc:sldChg chg="modSp add">
        <pc:chgData name="Choi won_hyo" userId="9b41e3adf8a519f8" providerId="LiveId" clId="{F53F3716-6D07-4502-99CE-6A4A0B306A46}" dt="2019-03-19T03:29:52.274" v="320" actId="20577"/>
        <pc:sldMkLst>
          <pc:docMk/>
          <pc:sldMk cId="3705259081" sldId="299"/>
        </pc:sldMkLst>
        <pc:spChg chg="mod">
          <ac:chgData name="Choi won_hyo" userId="9b41e3adf8a519f8" providerId="LiveId" clId="{F53F3716-6D07-4502-99CE-6A4A0B306A46}" dt="2019-03-19T03:29:52.274" v="320" actId="20577"/>
          <ac:spMkLst>
            <pc:docMk/>
            <pc:sldMk cId="3705259081" sldId="299"/>
            <ac:spMk id="2" creationId="{63D1EE74-730C-4954-8AB9-2BA332A0949F}"/>
          </ac:spMkLst>
        </pc:spChg>
        <pc:spChg chg="mod">
          <ac:chgData name="Choi won_hyo" userId="9b41e3adf8a519f8" providerId="LiveId" clId="{F53F3716-6D07-4502-99CE-6A4A0B306A46}" dt="2019-03-19T03:29:24.521" v="313" actId="6549"/>
          <ac:spMkLst>
            <pc:docMk/>
            <pc:sldMk cId="3705259081" sldId="299"/>
            <ac:spMk id="3" creationId="{123AC15F-12B7-4207-90B0-BD749A7D0CE3}"/>
          </ac:spMkLst>
        </pc:spChg>
      </pc:sldChg>
      <pc:sldChg chg="add del">
        <pc:chgData name="Choi won_hyo" userId="9b41e3adf8a519f8" providerId="LiveId" clId="{F53F3716-6D07-4502-99CE-6A4A0B306A46}" dt="2019-03-19T03:30:35.772" v="326" actId="2696"/>
        <pc:sldMkLst>
          <pc:docMk/>
          <pc:sldMk cId="3164391068" sldId="300"/>
        </pc:sldMkLst>
      </pc:sldChg>
      <pc:sldChg chg="addSp modSp add modAnim">
        <pc:chgData name="Choi won_hyo" userId="9b41e3adf8a519f8" providerId="LiveId" clId="{F53F3716-6D07-4502-99CE-6A4A0B306A46}" dt="2019-03-19T06:13:27.996" v="5351"/>
        <pc:sldMkLst>
          <pc:docMk/>
          <pc:sldMk cId="2702349283" sldId="301"/>
        </pc:sldMkLst>
        <pc:spChg chg="mod">
          <ac:chgData name="Choi won_hyo" userId="9b41e3adf8a519f8" providerId="LiveId" clId="{F53F3716-6D07-4502-99CE-6A4A0B306A46}" dt="2019-03-19T06:13:16.104" v="5349"/>
          <ac:spMkLst>
            <pc:docMk/>
            <pc:sldMk cId="2702349283" sldId="301"/>
            <ac:spMk id="3" creationId="{123AC15F-12B7-4207-90B0-BD749A7D0CE3}"/>
          </ac:spMkLst>
        </pc:spChg>
        <pc:picChg chg="add mod or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4" creationId="{CAD92455-12F5-46A7-9479-4E966E30991A}"/>
          </ac:picMkLst>
        </pc:picChg>
        <pc:picChg chg="add mo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5" creationId="{4472AD52-A5A5-4EE4-B4FF-CC7EBD90BCE8}"/>
          </ac:picMkLst>
        </pc:picChg>
        <pc:picChg chg="add mo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6" creationId="{5C5BE180-22C8-42C4-95CE-31AB925BBCBB}"/>
          </ac:picMkLst>
        </pc:picChg>
      </pc:sldChg>
      <pc:sldChg chg="modSp add">
        <pc:chgData name="Choi won_hyo" userId="9b41e3adf8a519f8" providerId="LiveId" clId="{F53F3716-6D07-4502-99CE-6A4A0B306A46}" dt="2019-03-19T04:00:34.672" v="1280" actId="20577"/>
        <pc:sldMkLst>
          <pc:docMk/>
          <pc:sldMk cId="2779617043" sldId="302"/>
        </pc:sldMkLst>
        <pc:spChg chg="mod">
          <ac:chgData name="Choi won_hyo" userId="9b41e3adf8a519f8" providerId="LiveId" clId="{F53F3716-6D07-4502-99CE-6A4A0B306A46}" dt="2019-03-19T04:00:34.672" v="1280" actId="20577"/>
          <ac:spMkLst>
            <pc:docMk/>
            <pc:sldMk cId="2779617043" sldId="302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01:39.756" v="1368" actId="20577"/>
        <pc:sldMkLst>
          <pc:docMk/>
          <pc:sldMk cId="693310789" sldId="303"/>
        </pc:sldMkLst>
        <pc:spChg chg="mod">
          <ac:chgData name="Choi won_hyo" userId="9b41e3adf8a519f8" providerId="LiveId" clId="{F53F3716-6D07-4502-99CE-6A4A0B306A46}" dt="2019-03-19T04:01:39.756" v="1368" actId="20577"/>
          <ac:spMkLst>
            <pc:docMk/>
            <pc:sldMk cId="693310789" sldId="303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35:59.768" v="2449" actId="20577"/>
        <pc:sldMkLst>
          <pc:docMk/>
          <pc:sldMk cId="3110314131" sldId="304"/>
        </pc:sldMkLst>
        <pc:spChg chg="mod">
          <ac:chgData name="Choi won_hyo" userId="9b41e3adf8a519f8" providerId="LiveId" clId="{F53F3716-6D07-4502-99CE-6A4A0B306A46}" dt="2019-03-19T04:35:59.768" v="2449" actId="20577"/>
          <ac:spMkLst>
            <pc:docMk/>
            <pc:sldMk cId="3110314131" sldId="304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6:09:56.700" v="5330" actId="404"/>
        <pc:sldMkLst>
          <pc:docMk/>
          <pc:sldMk cId="2483968869" sldId="305"/>
        </pc:sldMkLst>
        <pc:spChg chg="mod">
          <ac:chgData name="Choi won_hyo" userId="9b41e3adf8a519f8" providerId="LiveId" clId="{F53F3716-6D07-4502-99CE-6A4A0B306A46}" dt="2019-03-19T06:09:56.700" v="5330" actId="404"/>
          <ac:spMkLst>
            <pc:docMk/>
            <pc:sldMk cId="2483968869" sldId="305"/>
            <ac:spMk id="3" creationId="{123AC15F-12B7-4207-90B0-BD749A7D0CE3}"/>
          </ac:spMkLst>
        </pc:spChg>
      </pc:sldChg>
      <pc:sldChg chg="addSp delSp modSp add modAnim addCm">
        <pc:chgData name="Choi won_hyo" userId="9b41e3adf8a519f8" providerId="LiveId" clId="{F53F3716-6D07-4502-99CE-6A4A0B306A46}" dt="2019-03-19T06:15:38.731" v="5352"/>
        <pc:sldMkLst>
          <pc:docMk/>
          <pc:sldMk cId="3306465654" sldId="306"/>
        </pc:sldMkLst>
        <pc:spChg chg="mod">
          <ac:chgData name="Choi won_hyo" userId="9b41e3adf8a519f8" providerId="LiveId" clId="{F53F3716-6D07-4502-99CE-6A4A0B306A46}" dt="2019-03-19T04:11:30.313" v="1583" actId="20577"/>
          <ac:spMkLst>
            <pc:docMk/>
            <pc:sldMk cId="3306465654" sldId="306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4:10:21.567" v="1551" actId="1076"/>
          <ac:spMkLst>
            <pc:docMk/>
            <pc:sldMk cId="3306465654" sldId="306"/>
            <ac:spMk id="7" creationId="{794C5DEC-CC54-4CBB-9734-7C195A4FE11A}"/>
          </ac:spMkLst>
        </pc:spChg>
        <pc:picChg chg="add del mod">
          <ac:chgData name="Choi won_hyo" userId="9b41e3adf8a519f8" providerId="LiveId" clId="{F53F3716-6D07-4502-99CE-6A4A0B306A46}" dt="2019-03-19T04:05:09.781" v="1427"/>
          <ac:picMkLst>
            <pc:docMk/>
            <pc:sldMk cId="3306465654" sldId="306"/>
            <ac:picMk id="4" creationId="{DE94A9FA-E140-457B-A9A2-30C141624B49}"/>
          </ac:picMkLst>
        </pc:picChg>
        <pc:picChg chg="add mod">
          <ac:chgData name="Choi won_hyo" userId="9b41e3adf8a519f8" providerId="LiveId" clId="{F53F3716-6D07-4502-99CE-6A4A0B306A46}" dt="2019-03-19T04:11:34.829" v="1584" actId="14100"/>
          <ac:picMkLst>
            <pc:docMk/>
            <pc:sldMk cId="3306465654" sldId="306"/>
            <ac:picMk id="5" creationId="{6AD0DA13-9CE4-4B95-B326-68C60EEC0D4A}"/>
          </ac:picMkLst>
        </pc:picChg>
        <pc:picChg chg="add mod">
          <ac:chgData name="Choi won_hyo" userId="9b41e3adf8a519f8" providerId="LiveId" clId="{F53F3716-6D07-4502-99CE-6A4A0B306A46}" dt="2019-03-19T04:07:27.132" v="1486" actId="1076"/>
          <ac:picMkLst>
            <pc:docMk/>
            <pc:sldMk cId="3306465654" sldId="306"/>
            <ac:picMk id="6" creationId="{ABB0C64D-63A3-4C08-B818-030494AFA63D}"/>
          </ac:picMkLst>
        </pc:picChg>
      </pc:sldChg>
      <pc:sldChg chg="delSp modSp add del delAnim modAnim">
        <pc:chgData name="Choi won_hyo" userId="9b41e3adf8a519f8" providerId="LiveId" clId="{F53F3716-6D07-4502-99CE-6A4A0B306A46}" dt="2019-03-19T03:52:35.178" v="871" actId="2696"/>
        <pc:sldMkLst>
          <pc:docMk/>
          <pc:sldMk cId="3804496020" sldId="306"/>
        </pc:sldMkLst>
        <pc:spChg chg="mod">
          <ac:chgData name="Choi won_hyo" userId="9b41e3adf8a519f8" providerId="LiveId" clId="{F53F3716-6D07-4502-99CE-6A4A0B306A46}" dt="2019-03-19T03:48:25.856" v="695" actId="20577"/>
          <ac:spMkLst>
            <pc:docMk/>
            <pc:sldMk cId="3804496020" sldId="306"/>
            <ac:spMk id="3" creationId="{123AC15F-12B7-4207-90B0-BD749A7D0CE3}"/>
          </ac:spMkLst>
        </pc:spChg>
        <pc:picChg chg="del">
          <ac:chgData name="Choi won_hyo" userId="9b41e3adf8a519f8" providerId="LiveId" clId="{F53F3716-6D07-4502-99CE-6A4A0B306A46}" dt="2019-03-19T03:46:48.843" v="629" actId="478"/>
          <ac:picMkLst>
            <pc:docMk/>
            <pc:sldMk cId="3804496020" sldId="306"/>
            <ac:picMk id="4" creationId="{CAD92455-12F5-46A7-9479-4E966E30991A}"/>
          </ac:picMkLst>
        </pc:picChg>
        <pc:picChg chg="del">
          <ac:chgData name="Choi won_hyo" userId="9b41e3adf8a519f8" providerId="LiveId" clId="{F53F3716-6D07-4502-99CE-6A4A0B306A46}" dt="2019-03-19T03:46:49.118" v="630" actId="478"/>
          <ac:picMkLst>
            <pc:docMk/>
            <pc:sldMk cId="3804496020" sldId="306"/>
            <ac:picMk id="5" creationId="{4472AD52-A5A5-4EE4-B4FF-CC7EBD90BCE8}"/>
          </ac:picMkLst>
        </pc:picChg>
        <pc:picChg chg="del">
          <ac:chgData name="Choi won_hyo" userId="9b41e3adf8a519f8" providerId="LiveId" clId="{F53F3716-6D07-4502-99CE-6A4A0B306A46}" dt="2019-03-19T03:46:48.549" v="628" actId="478"/>
          <ac:picMkLst>
            <pc:docMk/>
            <pc:sldMk cId="3804496020" sldId="306"/>
            <ac:picMk id="6" creationId="{5C5BE180-22C8-42C4-95CE-31AB925BBCBB}"/>
          </ac:picMkLst>
        </pc:picChg>
      </pc:sldChg>
      <pc:sldChg chg="addSp modSp add modAnim">
        <pc:chgData name="Choi won_hyo" userId="9b41e3adf8a519f8" providerId="LiveId" clId="{F53F3716-6D07-4502-99CE-6A4A0B306A46}" dt="2019-03-19T06:17:11.299" v="5353"/>
        <pc:sldMkLst>
          <pc:docMk/>
          <pc:sldMk cId="3991238284" sldId="307"/>
        </pc:sldMkLst>
        <pc:spChg chg="mod">
          <ac:chgData name="Choi won_hyo" userId="9b41e3adf8a519f8" providerId="LiveId" clId="{F53F3716-6D07-4502-99CE-6A4A0B306A46}" dt="2019-03-19T04:22:04.112" v="2002" actId="20577"/>
          <ac:spMkLst>
            <pc:docMk/>
            <pc:sldMk cId="3991238284" sldId="307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4:22:37.434" v="2009" actId="1035"/>
          <ac:spMkLst>
            <pc:docMk/>
            <pc:sldMk cId="3991238284" sldId="307"/>
            <ac:spMk id="5" creationId="{09B4223C-A555-4112-8370-B91C758AE68F}"/>
          </ac:spMkLst>
        </pc:spChg>
        <pc:picChg chg="add mod">
          <ac:chgData name="Choi won_hyo" userId="9b41e3adf8a519f8" providerId="LiveId" clId="{F53F3716-6D07-4502-99CE-6A4A0B306A46}" dt="2019-03-19T04:22:37.434" v="2009" actId="1035"/>
          <ac:picMkLst>
            <pc:docMk/>
            <pc:sldMk cId="3991238284" sldId="307"/>
            <ac:picMk id="4" creationId="{72C4FF40-21BE-46A4-B37F-2CD9D3AF536F}"/>
          </ac:picMkLst>
        </pc:picChg>
      </pc:sldChg>
      <pc:sldChg chg="modSp add">
        <pc:chgData name="Choi won_hyo" userId="9b41e3adf8a519f8" providerId="LiveId" clId="{F53F3716-6D07-4502-99CE-6A4A0B306A46}" dt="2019-03-19T04:25:36.399" v="2095" actId="20577"/>
        <pc:sldMkLst>
          <pc:docMk/>
          <pc:sldMk cId="3513347891" sldId="308"/>
        </pc:sldMkLst>
        <pc:spChg chg="mod">
          <ac:chgData name="Choi won_hyo" userId="9b41e3adf8a519f8" providerId="LiveId" clId="{F53F3716-6D07-4502-99CE-6A4A0B306A46}" dt="2019-03-19T04:25:36.399" v="2095" actId="20577"/>
          <ac:spMkLst>
            <pc:docMk/>
            <pc:sldMk cId="3513347891" sldId="308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4:34:12.568" v="2345" actId="1035"/>
        <pc:sldMkLst>
          <pc:docMk/>
          <pc:sldMk cId="877652316" sldId="309"/>
        </pc:sldMkLst>
        <pc:spChg chg="mod">
          <ac:chgData name="Choi won_hyo" userId="9b41e3adf8a519f8" providerId="LiveId" clId="{F53F3716-6D07-4502-99CE-6A4A0B306A46}" dt="2019-03-19T04:34:08.053" v="2343" actId="20577"/>
          <ac:spMkLst>
            <pc:docMk/>
            <pc:sldMk cId="877652316" sldId="309"/>
            <ac:spMk id="3" creationId="{123AC15F-12B7-4207-90B0-BD749A7D0CE3}"/>
          </ac:spMkLst>
        </pc:spChg>
        <pc:picChg chg="add del mod">
          <ac:chgData name="Choi won_hyo" userId="9b41e3adf8a519f8" providerId="LiveId" clId="{F53F3716-6D07-4502-99CE-6A4A0B306A46}" dt="2019-03-19T04:32:01.659" v="2298" actId="478"/>
          <ac:picMkLst>
            <pc:docMk/>
            <pc:sldMk cId="877652316" sldId="309"/>
            <ac:picMk id="4" creationId="{CB178BD9-F07C-4045-9749-B61F506EA632}"/>
          </ac:picMkLst>
        </pc:picChg>
        <pc:picChg chg="add mod">
          <ac:chgData name="Choi won_hyo" userId="9b41e3adf8a519f8" providerId="LiveId" clId="{F53F3716-6D07-4502-99CE-6A4A0B306A46}" dt="2019-03-19T04:34:12.568" v="2345" actId="1035"/>
          <ac:picMkLst>
            <pc:docMk/>
            <pc:sldMk cId="877652316" sldId="309"/>
            <ac:picMk id="5" creationId="{281345D9-FAD1-4AAA-86BC-3B3D296F003B}"/>
          </ac:picMkLst>
        </pc:picChg>
      </pc:sldChg>
      <pc:sldChg chg="modSp add">
        <pc:chgData name="Choi won_hyo" userId="9b41e3adf8a519f8" providerId="LiveId" clId="{F53F3716-6D07-4502-99CE-6A4A0B306A46}" dt="2019-03-19T04:50:21.697" v="2929" actId="404"/>
        <pc:sldMkLst>
          <pc:docMk/>
          <pc:sldMk cId="1610023496" sldId="310"/>
        </pc:sldMkLst>
        <pc:spChg chg="mod">
          <ac:chgData name="Choi won_hyo" userId="9b41e3adf8a519f8" providerId="LiveId" clId="{F53F3716-6D07-4502-99CE-6A4A0B306A46}" dt="2019-03-19T04:50:21.697" v="2929" actId="404"/>
          <ac:spMkLst>
            <pc:docMk/>
            <pc:sldMk cId="1610023496" sldId="310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56:42.149" v="3085" actId="20577"/>
        <pc:sldMkLst>
          <pc:docMk/>
          <pc:sldMk cId="2394864978" sldId="311"/>
        </pc:sldMkLst>
        <pc:spChg chg="mod">
          <ac:chgData name="Choi won_hyo" userId="9b41e3adf8a519f8" providerId="LiveId" clId="{F53F3716-6D07-4502-99CE-6A4A0B306A46}" dt="2019-03-19T04:56:42.149" v="3085" actId="20577"/>
          <ac:spMkLst>
            <pc:docMk/>
            <pc:sldMk cId="2394864978" sldId="311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5:14:17.613" v="3688" actId="20577"/>
        <pc:sldMkLst>
          <pc:docMk/>
          <pc:sldMk cId="1933113064" sldId="312"/>
        </pc:sldMkLst>
        <pc:spChg chg="mod">
          <ac:chgData name="Choi won_hyo" userId="9b41e3adf8a519f8" providerId="LiveId" clId="{F53F3716-6D07-4502-99CE-6A4A0B306A46}" dt="2019-03-19T05:13:10.430" v="3647" actId="20577"/>
          <ac:spMkLst>
            <pc:docMk/>
            <pc:sldMk cId="1933113064" sldId="312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5:14:17.613" v="3688" actId="20577"/>
          <ac:spMkLst>
            <pc:docMk/>
            <pc:sldMk cId="1933113064" sldId="312"/>
            <ac:spMk id="6" creationId="{711060BE-3D3F-4812-943B-48AB1530808F}"/>
          </ac:spMkLst>
        </pc:spChg>
        <pc:picChg chg="add del mod">
          <ac:chgData name="Choi won_hyo" userId="9b41e3adf8a519f8" providerId="LiveId" clId="{F53F3716-6D07-4502-99CE-6A4A0B306A46}" dt="2019-03-19T05:09:13.941" v="3531" actId="478"/>
          <ac:picMkLst>
            <pc:docMk/>
            <pc:sldMk cId="1933113064" sldId="312"/>
            <ac:picMk id="4" creationId="{393D2C01-BF4D-4B69-8024-967D7ED88EE9}"/>
          </ac:picMkLst>
        </pc:picChg>
        <pc:picChg chg="add mod">
          <ac:chgData name="Choi won_hyo" userId="9b41e3adf8a519f8" providerId="LiveId" clId="{F53F3716-6D07-4502-99CE-6A4A0B306A46}" dt="2019-03-19T05:13:20.196" v="3648" actId="1076"/>
          <ac:picMkLst>
            <pc:docMk/>
            <pc:sldMk cId="1933113064" sldId="312"/>
            <ac:picMk id="5" creationId="{82D0D688-A05F-4FF1-8D56-18E9F5CBF481}"/>
          </ac:picMkLst>
        </pc:picChg>
      </pc:sldChg>
      <pc:sldChg chg="addSp delSp modSp add delAnim modAnim">
        <pc:chgData name="Choi won_hyo" userId="9b41e3adf8a519f8" providerId="LiveId" clId="{F53F3716-6D07-4502-99CE-6A4A0B306A46}" dt="2019-03-19T05:54:35.258" v="4539" actId="478"/>
        <pc:sldMkLst>
          <pc:docMk/>
          <pc:sldMk cId="1478353220" sldId="313"/>
        </pc:sldMkLst>
        <pc:spChg chg="mod">
          <ac:chgData name="Choi won_hyo" userId="9b41e3adf8a519f8" providerId="LiveId" clId="{F53F3716-6D07-4502-99CE-6A4A0B306A46}" dt="2019-03-19T05:52:40.851" v="4526"/>
          <ac:spMkLst>
            <pc:docMk/>
            <pc:sldMk cId="1478353220" sldId="313"/>
            <ac:spMk id="3" creationId="{123AC15F-12B7-4207-90B0-BD749A7D0CE3}"/>
          </ac:spMkLst>
        </pc:spChg>
        <pc:spChg chg="add del mod">
          <ac:chgData name="Choi won_hyo" userId="9b41e3adf8a519f8" providerId="LiveId" clId="{F53F3716-6D07-4502-99CE-6A4A0B306A46}" dt="2019-03-19T05:54:35.258" v="4539" actId="478"/>
          <ac:spMkLst>
            <pc:docMk/>
            <pc:sldMk cId="1478353220" sldId="313"/>
            <ac:spMk id="5" creationId="{A7F85663-C8D5-42C7-A3C9-3D47EA6D1030}"/>
          </ac:spMkLst>
        </pc:spChg>
        <pc:picChg chg="add mod">
          <ac:chgData name="Choi won_hyo" userId="9b41e3adf8a519f8" providerId="LiveId" clId="{F53F3716-6D07-4502-99CE-6A4A0B306A46}" dt="2019-03-19T05:53:23.360" v="4534" actId="1076"/>
          <ac:picMkLst>
            <pc:docMk/>
            <pc:sldMk cId="1478353220" sldId="313"/>
            <ac:picMk id="4" creationId="{FF91404C-F949-4EF7-8552-FE2CDF6329A1}"/>
          </ac:picMkLst>
        </pc:picChg>
      </pc:sldChg>
      <pc:sldChg chg="addSp modSp add">
        <pc:chgData name="Choi won_hyo" userId="9b41e3adf8a519f8" providerId="LiveId" clId="{F53F3716-6D07-4502-99CE-6A4A0B306A46}" dt="2019-03-19T06:01:14.509" v="4675" actId="1076"/>
        <pc:sldMkLst>
          <pc:docMk/>
          <pc:sldMk cId="718927135" sldId="314"/>
        </pc:sldMkLst>
        <pc:spChg chg="mod">
          <ac:chgData name="Choi won_hyo" userId="9b41e3adf8a519f8" providerId="LiveId" clId="{F53F3716-6D07-4502-99CE-6A4A0B306A46}" dt="2019-03-19T05:58:28.923" v="4669" actId="20577"/>
          <ac:spMkLst>
            <pc:docMk/>
            <pc:sldMk cId="718927135" sldId="314"/>
            <ac:spMk id="3" creationId="{123AC15F-12B7-4207-90B0-BD749A7D0CE3}"/>
          </ac:spMkLst>
        </pc:spChg>
        <pc:picChg chg="add mod">
          <ac:chgData name="Choi won_hyo" userId="9b41e3adf8a519f8" providerId="LiveId" clId="{F53F3716-6D07-4502-99CE-6A4A0B306A46}" dt="2019-03-19T05:56:04.462" v="4575" actId="1076"/>
          <ac:picMkLst>
            <pc:docMk/>
            <pc:sldMk cId="718927135" sldId="314"/>
            <ac:picMk id="4" creationId="{E02C8107-00AC-46B7-A3DB-0EC07365CEF6}"/>
          </ac:picMkLst>
        </pc:picChg>
        <pc:picChg chg="add mod">
          <ac:chgData name="Choi won_hyo" userId="9b41e3adf8a519f8" providerId="LiveId" clId="{F53F3716-6D07-4502-99CE-6A4A0B306A46}" dt="2019-03-19T06:01:14.509" v="4675" actId="1076"/>
          <ac:picMkLst>
            <pc:docMk/>
            <pc:sldMk cId="718927135" sldId="314"/>
            <ac:picMk id="5" creationId="{79FF790D-A5FC-48E2-9C3A-2F287AB4D677}"/>
          </ac:picMkLst>
        </pc:picChg>
      </pc:sldChg>
      <pc:sldChg chg="modSp add">
        <pc:chgData name="Choi won_hyo" userId="9b41e3adf8a519f8" providerId="LiveId" clId="{F53F3716-6D07-4502-99CE-6A4A0B306A46}" dt="2019-03-19T06:09:30.740" v="5321"/>
        <pc:sldMkLst>
          <pc:docMk/>
          <pc:sldMk cId="1219679249" sldId="315"/>
        </pc:sldMkLst>
        <pc:spChg chg="mod">
          <ac:chgData name="Choi won_hyo" userId="9b41e3adf8a519f8" providerId="LiveId" clId="{F53F3716-6D07-4502-99CE-6A4A0B306A46}" dt="2019-03-19T06:09:30.740" v="5321"/>
          <ac:spMkLst>
            <pc:docMk/>
            <pc:sldMk cId="1219679249" sldId="315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5:32:06.991" v="4015" actId="1037"/>
        <pc:sldMkLst>
          <pc:docMk/>
          <pc:sldMk cId="1766824976" sldId="316"/>
        </pc:sldMkLst>
        <pc:spChg chg="mod">
          <ac:chgData name="Choi won_hyo" userId="9b41e3adf8a519f8" providerId="LiveId" clId="{F53F3716-6D07-4502-99CE-6A4A0B306A46}" dt="2019-03-19T05:31:49.936" v="3981" actId="20577"/>
          <ac:spMkLst>
            <pc:docMk/>
            <pc:sldMk cId="1766824976" sldId="316"/>
            <ac:spMk id="3" creationId="{123AC15F-12B7-4207-90B0-BD749A7D0CE3}"/>
          </ac:spMkLst>
        </pc:spChg>
        <pc:spChg chg="del">
          <ac:chgData name="Choi won_hyo" userId="9b41e3adf8a519f8" providerId="LiveId" clId="{F53F3716-6D07-4502-99CE-6A4A0B306A46}" dt="2019-03-19T05:21:36.560" v="3799" actId="478"/>
          <ac:spMkLst>
            <pc:docMk/>
            <pc:sldMk cId="1766824976" sldId="316"/>
            <ac:spMk id="6" creationId="{711060BE-3D3F-4812-943B-48AB1530808F}"/>
          </ac:spMkLst>
        </pc:spChg>
        <pc:picChg chg="add mod">
          <ac:chgData name="Choi won_hyo" userId="9b41e3adf8a519f8" providerId="LiveId" clId="{F53F3716-6D07-4502-99CE-6A4A0B306A46}" dt="2019-03-19T05:32:06.991" v="4015" actId="1037"/>
          <ac:picMkLst>
            <pc:docMk/>
            <pc:sldMk cId="1766824976" sldId="316"/>
            <ac:picMk id="4" creationId="{36DDE3CE-1F13-4E8D-9B78-CF9A4489495E}"/>
          </ac:picMkLst>
        </pc:picChg>
        <pc:picChg chg="del">
          <ac:chgData name="Choi won_hyo" userId="9b41e3adf8a519f8" providerId="LiveId" clId="{F53F3716-6D07-4502-99CE-6A4A0B306A46}" dt="2019-03-19T05:15:12.572" v="3690" actId="478"/>
          <ac:picMkLst>
            <pc:docMk/>
            <pc:sldMk cId="1766824976" sldId="316"/>
            <ac:picMk id="5" creationId="{82D0D688-A05F-4FF1-8D56-18E9F5CBF481}"/>
          </ac:picMkLst>
        </pc:picChg>
        <pc:picChg chg="add mod">
          <ac:chgData name="Choi won_hyo" userId="9b41e3adf8a519f8" providerId="LiveId" clId="{F53F3716-6D07-4502-99CE-6A4A0B306A46}" dt="2019-03-19T05:32:06.991" v="4015" actId="1037"/>
          <ac:picMkLst>
            <pc:docMk/>
            <pc:sldMk cId="1766824976" sldId="316"/>
            <ac:picMk id="7" creationId="{BCA1BDCF-70FD-42A0-B92C-48469CDBA86E}"/>
          </ac:picMkLst>
        </pc:picChg>
      </pc:sldChg>
      <pc:sldChg chg="addSp delSp modSp add delAnim modAnim">
        <pc:chgData name="Choi won_hyo" userId="9b41e3adf8a519f8" providerId="LiveId" clId="{F53F3716-6D07-4502-99CE-6A4A0B306A46}" dt="2019-03-19T05:46:47.577" v="4351" actId="20577"/>
        <pc:sldMkLst>
          <pc:docMk/>
          <pc:sldMk cId="3163835095" sldId="317"/>
        </pc:sldMkLst>
        <pc:spChg chg="mod">
          <ac:chgData name="Choi won_hyo" userId="9b41e3adf8a519f8" providerId="LiveId" clId="{F53F3716-6D07-4502-99CE-6A4A0B306A46}" dt="2019-03-19T05:46:47.577" v="4351" actId="20577"/>
          <ac:spMkLst>
            <pc:docMk/>
            <pc:sldMk cId="3163835095" sldId="317"/>
            <ac:spMk id="3" creationId="{123AC15F-12B7-4207-90B0-BD749A7D0CE3}"/>
          </ac:spMkLst>
        </pc:spChg>
        <pc:picChg chg="del">
          <ac:chgData name="Choi won_hyo" userId="9b41e3adf8a519f8" providerId="LiveId" clId="{F53F3716-6D07-4502-99CE-6A4A0B306A46}" dt="2019-03-19T05:33:46.830" v="4018" actId="478"/>
          <ac:picMkLst>
            <pc:docMk/>
            <pc:sldMk cId="3163835095" sldId="317"/>
            <ac:picMk id="4" creationId="{36DDE3CE-1F13-4E8D-9B78-CF9A4489495E}"/>
          </ac:picMkLst>
        </pc:picChg>
        <pc:picChg chg="add mod">
          <ac:chgData name="Choi won_hyo" userId="9b41e3adf8a519f8" providerId="LiveId" clId="{F53F3716-6D07-4502-99CE-6A4A0B306A46}" dt="2019-03-19T05:46:41.579" v="4345" actId="1076"/>
          <ac:picMkLst>
            <pc:docMk/>
            <pc:sldMk cId="3163835095" sldId="317"/>
            <ac:picMk id="5" creationId="{9ED64B2C-2C5C-4C8F-A334-AAAB08CB7D89}"/>
          </ac:picMkLst>
        </pc:picChg>
        <pc:picChg chg="del">
          <ac:chgData name="Choi won_hyo" userId="9b41e3adf8a519f8" providerId="LiveId" clId="{F53F3716-6D07-4502-99CE-6A4A0B306A46}" dt="2019-03-19T05:33:46.533" v="4017" actId="478"/>
          <ac:picMkLst>
            <pc:docMk/>
            <pc:sldMk cId="3163835095" sldId="317"/>
            <ac:picMk id="7" creationId="{BCA1BDCF-70FD-42A0-B92C-48469CDBA86E}"/>
          </ac:picMkLst>
        </pc:picChg>
      </pc:sldChg>
      <pc:sldChg chg="del">
        <pc:chgData name="Choi won_hyo" userId="9b41e3adf8a519f8" providerId="LiveId" clId="{F53F3716-6D07-4502-99CE-6A4A0B306A46}" dt="2019-03-19T03:15:41.373" v="0" actId="2696"/>
        <pc:sldMkLst>
          <pc:docMk/>
          <pc:sldMk cId="3834324800" sldId="344"/>
        </pc:sldMkLst>
      </pc:sldChg>
      <pc:sldChg chg="del">
        <pc:chgData name="Choi won_hyo" userId="9b41e3adf8a519f8" providerId="LiveId" clId="{F53F3716-6D07-4502-99CE-6A4A0B306A46}" dt="2019-03-19T03:26:12.299" v="197" actId="2696"/>
        <pc:sldMkLst>
          <pc:docMk/>
          <pc:sldMk cId="3188626578" sldId="345"/>
        </pc:sldMkLst>
      </pc:sldChg>
      <pc:sldChg chg="del">
        <pc:chgData name="Choi won_hyo" userId="9b41e3adf8a519f8" providerId="LiveId" clId="{F53F3716-6D07-4502-99CE-6A4A0B306A46}" dt="2019-03-19T03:15:41.543" v="1" actId="2696"/>
        <pc:sldMkLst>
          <pc:docMk/>
          <pc:sldMk cId="78663498" sldId="348"/>
        </pc:sldMkLst>
      </pc:sldChg>
      <pc:sldChg chg="del">
        <pc:chgData name="Choi won_hyo" userId="9b41e3adf8a519f8" providerId="LiveId" clId="{F53F3716-6D07-4502-99CE-6A4A0B306A46}" dt="2019-03-19T03:15:41.709" v="2" actId="2696"/>
        <pc:sldMkLst>
          <pc:docMk/>
          <pc:sldMk cId="562106150" sldId="350"/>
        </pc:sldMkLst>
      </pc:sldChg>
      <pc:sldChg chg="del">
        <pc:chgData name="Choi won_hyo" userId="9b41e3adf8a519f8" providerId="LiveId" clId="{F53F3716-6D07-4502-99CE-6A4A0B306A46}" dt="2019-03-19T03:15:41.901" v="3" actId="2696"/>
        <pc:sldMkLst>
          <pc:docMk/>
          <pc:sldMk cId="2890132386" sldId="351"/>
        </pc:sldMkLst>
      </pc:sldChg>
      <pc:sldChg chg="del">
        <pc:chgData name="Choi won_hyo" userId="9b41e3adf8a519f8" providerId="LiveId" clId="{F53F3716-6D07-4502-99CE-6A4A0B306A46}" dt="2019-03-19T03:15:42.034" v="4" actId="2696"/>
        <pc:sldMkLst>
          <pc:docMk/>
          <pc:sldMk cId="2808418691" sldId="352"/>
        </pc:sldMkLst>
      </pc:sldChg>
      <pc:sldChg chg="del">
        <pc:chgData name="Choi won_hyo" userId="9b41e3adf8a519f8" providerId="LiveId" clId="{F53F3716-6D07-4502-99CE-6A4A0B306A46}" dt="2019-03-19T03:15:42.220" v="5" actId="2696"/>
        <pc:sldMkLst>
          <pc:docMk/>
          <pc:sldMk cId="1289789825" sldId="353"/>
        </pc:sldMkLst>
      </pc:sldChg>
      <pc:sldChg chg="del">
        <pc:chgData name="Choi won_hyo" userId="9b41e3adf8a519f8" providerId="LiveId" clId="{F53F3716-6D07-4502-99CE-6A4A0B306A46}" dt="2019-03-19T03:15:42.440" v="6" actId="2696"/>
        <pc:sldMkLst>
          <pc:docMk/>
          <pc:sldMk cId="3508753665" sldId="354"/>
        </pc:sldMkLst>
      </pc:sldChg>
      <pc:sldChg chg="del">
        <pc:chgData name="Choi won_hyo" userId="9b41e3adf8a519f8" providerId="LiveId" clId="{F53F3716-6D07-4502-99CE-6A4A0B306A46}" dt="2019-03-19T03:15:43.431" v="10" actId="2696"/>
        <pc:sldMkLst>
          <pc:docMk/>
          <pc:sldMk cId="3138435021" sldId="357"/>
        </pc:sldMkLst>
      </pc:sldChg>
      <pc:sldChg chg="del">
        <pc:chgData name="Choi won_hyo" userId="9b41e3adf8a519f8" providerId="LiveId" clId="{F53F3716-6D07-4502-99CE-6A4A0B306A46}" dt="2019-03-19T03:15:42.625" v="7" actId="2696"/>
        <pc:sldMkLst>
          <pc:docMk/>
          <pc:sldMk cId="2638540247" sldId="358"/>
        </pc:sldMkLst>
      </pc:sldChg>
      <pc:sldChg chg="del">
        <pc:chgData name="Choi won_hyo" userId="9b41e3adf8a519f8" providerId="LiveId" clId="{F53F3716-6D07-4502-99CE-6A4A0B306A46}" dt="2019-03-19T03:15:42.829" v="8" actId="2696"/>
        <pc:sldMkLst>
          <pc:docMk/>
          <pc:sldMk cId="622074192" sldId="359"/>
        </pc:sldMkLst>
      </pc:sldChg>
      <pc:sldChg chg="del">
        <pc:chgData name="Choi won_hyo" userId="9b41e3adf8a519f8" providerId="LiveId" clId="{F53F3716-6D07-4502-99CE-6A4A0B306A46}" dt="2019-03-19T03:15:43.078" v="9" actId="2696"/>
        <pc:sldMkLst>
          <pc:docMk/>
          <pc:sldMk cId="2057872202" sldId="360"/>
        </pc:sldMkLst>
      </pc:sldChg>
      <pc:sldChg chg="del">
        <pc:chgData name="Choi won_hyo" userId="9b41e3adf8a519f8" providerId="LiveId" clId="{F53F3716-6D07-4502-99CE-6A4A0B306A46}" dt="2019-03-19T03:15:43.766" v="11" actId="2696"/>
        <pc:sldMkLst>
          <pc:docMk/>
          <pc:sldMk cId="2256573409" sldId="361"/>
        </pc:sldMkLst>
      </pc:sldChg>
    </pc:docChg>
  </pc:docChgLst>
  <pc:docChgLst>
    <pc:chgData name="Choi won_hyo" userId="9b41e3adf8a519f8" providerId="LiveId" clId="{DC3DE034-59AB-4DCA-AC44-E7F75E7600FA}"/>
    <pc:docChg chg="undo custSel addSld modSld">
      <pc:chgData name="Choi won_hyo" userId="9b41e3adf8a519f8" providerId="LiveId" clId="{DC3DE034-59AB-4DCA-AC44-E7F75E7600FA}" dt="2019-03-12T01:18:11.067" v="213" actId="15"/>
      <pc:docMkLst>
        <pc:docMk/>
      </pc:docMkLst>
      <pc:sldChg chg="modSp">
        <pc:chgData name="Choi won_hyo" userId="9b41e3adf8a519f8" providerId="LiveId" clId="{DC3DE034-59AB-4DCA-AC44-E7F75E7600FA}" dt="2019-03-12T01:12:36.642" v="95" actId="404"/>
        <pc:sldMkLst>
          <pc:docMk/>
          <pc:sldMk cId="1206618558" sldId="298"/>
        </pc:sldMkLst>
        <pc:spChg chg="mod">
          <ac:chgData name="Choi won_hyo" userId="9b41e3adf8a519f8" providerId="LiveId" clId="{DC3DE034-59AB-4DCA-AC44-E7F75E7600FA}" dt="2019-03-12T01:12:36.642" v="95" actId="404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101B15C2-F9D7-45B3-A94D-5E674FC89234}"/>
    <pc:docChg chg="custSel addSld delSld modSld">
      <pc:chgData name="Choi won_hyo" userId="9b41e3adf8a519f8" providerId="LiveId" clId="{101B15C2-F9D7-45B3-A94D-5E674FC89234}" dt="2019-02-26T06:44:45.754" v="81" actId="2696"/>
      <pc:docMkLst>
        <pc:docMk/>
      </pc:docMkLst>
    </pc:docChg>
  </pc:docChgLst>
  <pc:docChgLst>
    <pc:chgData name="Choi won_hyo" userId="9b41e3adf8a519f8" providerId="LiveId" clId="{B55DFD79-CCB2-4288-A06C-CE4673B38ED7}"/>
    <pc:docChg chg="undo custSel addSld delSld modSld">
      <pc:chgData name="Choi won_hyo" userId="9b41e3adf8a519f8" providerId="LiveId" clId="{B55DFD79-CCB2-4288-A06C-CE4673B38ED7}" dt="2019-03-12T06:02:19.693" v="1467" actId="20577"/>
      <pc:docMkLst>
        <pc:docMk/>
      </pc:docMkLst>
      <pc:sldChg chg="add del">
        <pc:chgData name="Choi won_hyo" userId="9b41e3adf8a519f8" providerId="LiveId" clId="{B55DFD79-CCB2-4288-A06C-CE4673B38ED7}" dt="2019-03-11T06:32:31.240" v="41" actId="2696"/>
        <pc:sldMkLst>
          <pc:docMk/>
          <pc:sldMk cId="341192824" sldId="296"/>
        </pc:sldMkLst>
      </pc:sldChg>
      <pc:sldChg chg="modSp add del">
        <pc:chgData name="Choi won_hyo" userId="9b41e3adf8a519f8" providerId="LiveId" clId="{B55DFD79-CCB2-4288-A06C-CE4673B38ED7}" dt="2019-03-12T06:02:19.693" v="1467" actId="20577"/>
        <pc:sldMkLst>
          <pc:docMk/>
          <pc:sldMk cId="1206618558" sldId="298"/>
        </pc:sldMkLst>
        <pc:spChg chg="mod">
          <ac:chgData name="Choi won_hyo" userId="9b41e3adf8a519f8" providerId="LiveId" clId="{B55DFD79-CCB2-4288-A06C-CE4673B38ED7}" dt="2019-03-12T06:02:19.693" v="1467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9T13:09:24.319" idx="3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38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3561" y="0"/>
            <a:ext cx="427838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459B48-3329-4E6A-B769-01A90DDA685A}" type="datetimeFigureOut">
              <a:rPr lang="ko-KR" altLang="en-US"/>
              <a:pPr>
                <a:defRPr/>
              </a:pPr>
              <a:t>2019-03-19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324"/>
            <a:ext cx="427838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3561" y="6456324"/>
            <a:ext cx="427838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297AD0B-A189-4802-B48F-69165A833B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86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838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561" y="0"/>
            <a:ext cx="427838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965" y="3228706"/>
            <a:ext cx="7900324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24"/>
            <a:ext cx="427838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561" y="6456324"/>
            <a:ext cx="427838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94E292F-6EEF-4EFC-9734-BC1F8EA107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41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4811B66D-28FC-48E0-B5F7-95C0A20E72F7}" type="slidenum">
              <a:rPr lang="en-US" altLang="ko-KR" smtClean="0"/>
              <a:pPr eaLnBrk="1" hangingPunct="1"/>
              <a:t>1</a:t>
            </a:fld>
            <a:endParaRPr lang="en-US" altLang="ko-K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61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88" y="1628775"/>
            <a:ext cx="261938" cy="52387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 flipV="1">
            <a:off x="0" y="1309688"/>
            <a:ext cx="8748713" cy="319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88338" y="965200"/>
            <a:ext cx="857250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8" name="Picture 87" descr="da141077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2206626" cy="128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8" descr="kpggv20039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22500" y="-1588"/>
            <a:ext cx="2301875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9" descr="kpggv1607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2262187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6875463" y="44450"/>
            <a:ext cx="223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rgbClr val="DBEEF4"/>
                </a:solidFill>
                <a:latin typeface="Arial" charset="0"/>
              </a:rPr>
              <a:t>Embedded System Lab.</a:t>
            </a:r>
          </a:p>
        </p:txBody>
      </p:sp>
      <p:sp>
        <p:nvSpPr>
          <p:cNvPr id="12" name="Text Box 91"/>
          <p:cNvSpPr txBox="1">
            <a:spLocks noChangeArrowheads="1"/>
          </p:cNvSpPr>
          <p:nvPr userDrawn="1"/>
        </p:nvSpPr>
        <p:spPr bwMode="auto">
          <a:xfrm>
            <a:off x="6124575" y="6394450"/>
            <a:ext cx="2233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chemeClr val="tx2"/>
                </a:solidFill>
                <a:latin typeface="Arial" charset="0"/>
              </a:rPr>
              <a:t>Embedded System Lab.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310313"/>
            <a:ext cx="895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319210"/>
            <a:ext cx="7340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>
                <a:latin typeface="굴림" pitchFamily="50" charset="-127"/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2492375"/>
            <a:ext cx="7315200" cy="1143000"/>
          </a:xfrm>
        </p:spPr>
        <p:txBody>
          <a:bodyPr anchor="ctr"/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altLang="ko-KR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95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55C75BD-8963-4A81-B41F-CC4158AC73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17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57988" y="928670"/>
            <a:ext cx="2168525" cy="542926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928670"/>
            <a:ext cx="6354763" cy="542926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52CA2D-330B-41A0-B621-5AC86AC893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316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7A56455-3663-4AF4-89BA-E0CF49E79F8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07163"/>
            <a:ext cx="7804150" cy="9048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6C71C60-BC8F-4148-B44F-A79D39FD2A2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84213" y="249238"/>
            <a:ext cx="8318500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17" name="그림 11">
            <a:extLst>
              <a:ext uri="{FF2B5EF4-FFF2-40B4-BE49-F238E27FC236}">
                <a16:creationId xmlns:a16="http://schemas.microsoft.com/office/drawing/2014/main" id="{76BD6D06-0397-4ED7-A4B9-4625EB2EE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BBD1F60E-3ADD-4C92-802D-65255488C5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75600" y="6405563"/>
            <a:ext cx="113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tx2"/>
                </a:solidFill>
                <a:latin typeface="굴림" pitchFamily="50" charset="-127"/>
              </a:rPr>
              <a:t>최원효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AE9CE8E-2BAA-4B81-9153-C6AD8E8AAB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0CB5A24-F3A6-4582-BF2D-692CD8D545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1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28596" y="1071546"/>
            <a:ext cx="8429684" cy="52149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86063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31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</p:spPr>
        <p:txBody>
          <a:bodyPr/>
          <a:lstStyle>
            <a:lvl1pPr>
              <a:defRPr>
                <a:solidFill>
                  <a:srgbClr val="FFE6C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86063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55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135E7F7-48CA-4D93-BB18-45A329E2D5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957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736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55DFDEC-81B2-4007-A528-D3BE6E6F09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01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64C4DF9-C3D2-468A-A9F2-4D722CF785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629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92BABB-9BD6-41B8-9DEC-D1885EB310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6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358B4EB-2BD6-4BF9-A30C-1343BAD10B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39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C7E63B0-7E00-4AA9-8B22-FEC3B409B8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256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A5DEB8-8E1B-4718-85D1-EDE0C50E01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12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5913" y="65468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ko-KR" sz="2400">
                <a:latin typeface="Times New Roman" pitchFamily="-48" charset="0"/>
              </a:rPr>
              <a:t> 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250825" y="114300"/>
            <a:ext cx="8569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 </a:t>
            </a:r>
            <a:r>
              <a:rPr lang="en-US" altLang="ko-KR"/>
              <a:t>abc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gray">
          <a:xfrm>
            <a:off x="1071563" y="6500813"/>
            <a:ext cx="5400675" cy="12541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71438" y="6407150"/>
            <a:ext cx="1000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/>
          <a:p>
            <a:r>
              <a:rPr kumimoji="0" lang="ko-KR" altLang="en-US" sz="1400" b="1" dirty="0" err="1">
                <a:solidFill>
                  <a:schemeClr val="accent1"/>
                </a:solidFill>
              </a:rPr>
              <a:t>최원효</a:t>
            </a:r>
            <a:endParaRPr kumimoji="0"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4582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2"/>
            <a:r>
              <a:rPr lang="ko-KR" altLang="en-US" dirty="0"/>
              <a:t>셋째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3"/>
            <a:r>
              <a:rPr lang="ko-KR" altLang="en-US" dirty="0"/>
              <a:t>넷째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4"/>
            <a:r>
              <a:rPr lang="ko-KR" altLang="en-US" dirty="0"/>
              <a:t>다섯째 수준 </a:t>
            </a:r>
            <a:r>
              <a:rPr lang="en-US" altLang="ko-KR" dirty="0" err="1"/>
              <a:t>abc</a:t>
            </a:r>
            <a:endParaRPr lang="en-US" altLang="ko-KR" dirty="0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400">
                <a:latin typeface="Times New Roman" pitchFamily="-48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6" name="Text Box 91"/>
          <p:cNvSpPr txBox="1">
            <a:spLocks noChangeArrowheads="1"/>
          </p:cNvSpPr>
          <p:nvPr/>
        </p:nvSpPr>
        <p:spPr bwMode="auto">
          <a:xfrm>
            <a:off x="6124575" y="6394450"/>
            <a:ext cx="2233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chemeClr val="tx2"/>
                </a:solidFill>
                <a:latin typeface="Arial" charset="0"/>
              </a:rPr>
              <a:t>Embedded System Lab.</a:t>
            </a:r>
          </a:p>
        </p:txBody>
      </p: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310313"/>
            <a:ext cx="895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8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759" r:id="rId2"/>
    <p:sldLayoutId id="2147487760" r:id="rId3"/>
    <p:sldLayoutId id="2147487761" r:id="rId4"/>
    <p:sldLayoutId id="2147487762" r:id="rId5"/>
    <p:sldLayoutId id="2147487763" r:id="rId6"/>
    <p:sldLayoutId id="2147487764" r:id="rId7"/>
    <p:sldLayoutId id="2147487765" r:id="rId8"/>
    <p:sldLayoutId id="2147487766" r:id="rId9"/>
    <p:sldLayoutId id="2147487767" r:id="rId10"/>
    <p:sldLayoutId id="2147487768" r:id="rId11"/>
    <p:sldLayoutId id="2147487755" r:id="rId12"/>
    <p:sldLayoutId id="2147487756" r:id="rId13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+mj-ea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50D0A351-34CF-473B-9BFC-79E686EA13F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899592" y="2492896"/>
            <a:ext cx="7315200" cy="1143000"/>
          </a:xfrm>
        </p:spPr>
        <p:txBody>
          <a:bodyPr/>
          <a:lstStyle/>
          <a:p>
            <a:r>
              <a:rPr lang="en-US" altLang="ko-KR" dirty="0">
                <a:latin typeface="+mj-lt"/>
              </a:rPr>
              <a:t>Weekly</a:t>
            </a:r>
            <a:r>
              <a:rPr lang="ko-KR" altLang="en-US" dirty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Report</a:t>
            </a:r>
            <a:endParaRPr lang="ko-KR" altLang="en-US" dirty="0">
              <a:latin typeface="+mj-lt"/>
            </a:endParaRPr>
          </a:p>
        </p:txBody>
      </p:sp>
      <p:sp>
        <p:nvSpPr>
          <p:cNvPr id="8" name="부제목 1">
            <a:extLst>
              <a:ext uri="{FF2B5EF4-FFF2-40B4-BE49-F238E27FC236}">
                <a16:creationId xmlns:a16="http://schemas.microsoft.com/office/drawing/2014/main" id="{D66E99B1-4822-4E25-9A0D-FA0DF118E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19210"/>
            <a:ext cx="7340600" cy="533400"/>
          </a:xfrm>
        </p:spPr>
        <p:txBody>
          <a:bodyPr/>
          <a:lstStyle/>
          <a:p>
            <a:r>
              <a:rPr lang="en-US" altLang="ko-KR" dirty="0"/>
              <a:t>achieve0410@gmail.com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9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 - Features and Statistics</a:t>
            </a:r>
          </a:p>
          <a:p>
            <a:pPr lvl="1"/>
            <a:r>
              <a:rPr lang="en-US" altLang="ko-KR" dirty="0"/>
              <a:t>Scale : Two times larger than KITTI</a:t>
            </a:r>
          </a:p>
          <a:p>
            <a:pPr lvl="1"/>
            <a:r>
              <a:rPr lang="en-US" altLang="ko-KR" dirty="0"/>
              <a:t>Diversity : Various traffic conditions</a:t>
            </a:r>
          </a:p>
          <a:p>
            <a:pPr lvl="1"/>
            <a:r>
              <a:rPr lang="en-US" altLang="ko-KR" dirty="0"/>
              <a:t>Quality : Depth range(70m)/Resolution(2cm)/34,000 points per second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1345D9-FAD1-4AAA-86BC-3B3D296F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84784"/>
            <a:ext cx="5004899" cy="48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</a:p>
          <a:p>
            <a:pPr lvl="1"/>
            <a:r>
              <a:rPr lang="en-US" altLang="ko-KR" dirty="0"/>
              <a:t>Tasks</a:t>
            </a:r>
          </a:p>
          <a:p>
            <a:pPr lvl="1"/>
            <a:r>
              <a:rPr lang="en-US" altLang="ko-KR" dirty="0"/>
              <a:t>Evaluation Metric</a:t>
            </a:r>
          </a:p>
          <a:p>
            <a:pPr lvl="1"/>
            <a:r>
              <a:rPr lang="en-US" altLang="ko-KR" dirty="0"/>
              <a:t>Representative Approaches</a:t>
            </a:r>
          </a:p>
          <a:p>
            <a:pPr lvl="1"/>
            <a:r>
              <a:rPr lang="en-US" altLang="ko-KR" dirty="0"/>
              <a:t>Details of Training</a:t>
            </a:r>
          </a:p>
          <a:p>
            <a:pPr lvl="1"/>
            <a:r>
              <a:rPr lang="en-US" altLang="ko-KR" dirty="0"/>
              <a:t>Result</a:t>
            </a:r>
          </a:p>
          <a:p>
            <a:pPr lvl="1"/>
            <a:r>
              <a:rPr lang="en-US" altLang="ko-KR" dirty="0"/>
              <a:t>Discussion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1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 - Tasks</a:t>
            </a:r>
          </a:p>
          <a:p>
            <a:pPr lvl="1"/>
            <a:r>
              <a:rPr lang="en-US" altLang="ko-KR" dirty="0"/>
              <a:t>Discrete action prediction : Classification task</a:t>
            </a:r>
            <a:r>
              <a:rPr lang="en-US" altLang="ko-KR" sz="1400" dirty="0"/>
              <a:t>(straight, stop, left, right turn)</a:t>
            </a:r>
            <a:endParaRPr lang="en-US" altLang="ko-KR" dirty="0"/>
          </a:p>
          <a:p>
            <a:pPr lvl="1"/>
            <a:r>
              <a:rPr lang="en-US" altLang="ko-KR" dirty="0"/>
              <a:t>Continuous prediction : Regression task</a:t>
            </a:r>
            <a:r>
              <a:rPr lang="en-US" altLang="ko-KR" sz="1400" dirty="0"/>
              <a:t>(wheel angle, vehicle speed)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02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 - Evaluation Metric</a:t>
            </a:r>
          </a:p>
          <a:p>
            <a:pPr lvl="1"/>
            <a:r>
              <a:rPr lang="en-US" altLang="ko-KR" dirty="0"/>
              <a:t>Previous evaluation metrics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Perplexity</a:t>
            </a:r>
            <a:r>
              <a:rPr lang="ko-KR" altLang="en-US" dirty="0"/>
              <a:t> </a:t>
            </a:r>
            <a:r>
              <a:rPr lang="en-US" altLang="ko-KR" dirty="0"/>
              <a:t>metric, not effective</a:t>
            </a:r>
          </a:p>
          <a:p>
            <a:pPr lvl="1"/>
            <a:r>
              <a:rPr lang="en-US" altLang="ko-KR" dirty="0"/>
              <a:t>Accuracy metric</a:t>
            </a:r>
          </a:p>
          <a:p>
            <a:pPr lvl="2"/>
            <a:r>
              <a:rPr lang="en-US" altLang="ko-KR" dirty="0"/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39486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 - Representative Approaches</a:t>
            </a:r>
          </a:p>
          <a:p>
            <a:pPr lvl="1"/>
            <a:r>
              <a:rPr lang="en-US" altLang="ko-KR" dirty="0"/>
              <a:t>Learning Tools</a:t>
            </a:r>
          </a:p>
          <a:p>
            <a:pPr lvl="2"/>
            <a:r>
              <a:rPr lang="en-US" altLang="ko-KR" dirty="0"/>
              <a:t>DNN</a:t>
            </a:r>
          </a:p>
          <a:p>
            <a:pPr lvl="3"/>
            <a:r>
              <a:rPr lang="en-US" altLang="ko-KR" dirty="0"/>
              <a:t>Approaches for extracting image features </a:t>
            </a:r>
            <a:r>
              <a:rPr lang="en-US" altLang="ko-KR" sz="1100" b="1" dirty="0"/>
              <a:t>(Resnet, Inception-v4)</a:t>
            </a:r>
          </a:p>
          <a:p>
            <a:pPr lvl="3"/>
            <a:r>
              <a:rPr lang="en-US" altLang="ko-KR" dirty="0"/>
              <a:t>NVIDIA - much smaller than networks but has tested well in real practice</a:t>
            </a:r>
          </a:p>
          <a:p>
            <a:pPr lvl="2"/>
            <a:r>
              <a:rPr lang="en-US" altLang="ko-KR" dirty="0"/>
              <a:t>LSTM (Long Short-Term Memory)</a:t>
            </a:r>
          </a:p>
          <a:p>
            <a:pPr lvl="3"/>
            <a:r>
              <a:rPr lang="en-US" altLang="ko-KR" dirty="0"/>
              <a:t>One of the famous RNN</a:t>
            </a:r>
            <a:r>
              <a:rPr lang="en-US" altLang="ko-KR" sz="1200" dirty="0"/>
              <a:t>(Recurrent neural network)</a:t>
            </a:r>
          </a:p>
          <a:p>
            <a:pPr lvl="3"/>
            <a:r>
              <a:rPr lang="en-US" altLang="ko-KR" dirty="0"/>
              <a:t>State-of-the-art frameworks for predicting driving behaviors</a:t>
            </a:r>
          </a:p>
          <a:p>
            <a:pPr lvl="3"/>
            <a:r>
              <a:rPr lang="en-US" altLang="ko-KR" dirty="0"/>
              <a:t>For video classification</a:t>
            </a:r>
          </a:p>
          <a:p>
            <a:pPr lvl="2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D0D688-A05F-4FF1-8D56-18E9F5CB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910255"/>
            <a:ext cx="4902925" cy="237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060BE-3D3F-4812-943B-48AB1530808F}"/>
              </a:ext>
            </a:extLst>
          </p:cNvPr>
          <p:cNvSpPr txBox="1"/>
          <p:nvPr/>
        </p:nvSpPr>
        <p:spPr>
          <a:xfrm>
            <a:off x="3851920" y="623329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&lt; structure of RNN &gt;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3311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 - Representative Approaches</a:t>
            </a:r>
          </a:p>
          <a:p>
            <a:pPr lvl="1"/>
            <a:r>
              <a:rPr lang="en-US" altLang="ko-KR" dirty="0"/>
              <a:t>Depth Representation</a:t>
            </a:r>
          </a:p>
          <a:p>
            <a:pPr lvl="2"/>
            <a:r>
              <a:rPr lang="en-US" altLang="ko-KR" dirty="0"/>
              <a:t>Point Cloud Mapping( = PCM)</a:t>
            </a:r>
          </a:p>
          <a:p>
            <a:pPr lvl="2"/>
            <a:r>
              <a:rPr lang="en-US" altLang="ko-KR" dirty="0" err="1"/>
              <a:t>PointNet</a:t>
            </a:r>
            <a:r>
              <a:rPr lang="en-US" altLang="ko-KR" dirty="0"/>
              <a:t>( = PN)</a:t>
            </a:r>
          </a:p>
          <a:p>
            <a:pPr marL="914400" lvl="2" indent="0">
              <a:buNone/>
            </a:pPr>
            <a:r>
              <a:rPr lang="en-US" altLang="ko-KR" dirty="0"/>
              <a:t>  : Utilizing disordered point clouds -&gt; output the representation features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DDE3CE-1F13-4E8D-9B78-CF9A4489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745561" cy="25922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CA1BDCF-70FD-42A0-B92C-48469CDBA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623888"/>
            <a:ext cx="8429684" cy="17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 - Representative Approaches</a:t>
            </a:r>
          </a:p>
          <a:p>
            <a:pPr lvl="1"/>
            <a:r>
              <a:rPr lang="en-US" altLang="ko-KR" dirty="0"/>
              <a:t>Two mainstream Frameworks</a:t>
            </a:r>
          </a:p>
          <a:p>
            <a:pPr lvl="2"/>
            <a:r>
              <a:rPr lang="en-US" altLang="ko-KR" dirty="0"/>
              <a:t>DNN-only</a:t>
            </a:r>
          </a:p>
          <a:p>
            <a:pPr lvl="2"/>
            <a:r>
              <a:rPr lang="en-US" altLang="ko-KR" dirty="0"/>
              <a:t>DNN-LSTM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D64B2C-2C5C-4C8F-A334-AAAB08CB7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784855"/>
            <a:ext cx="5096856" cy="45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 - Details of Training</a:t>
            </a:r>
          </a:p>
          <a:p>
            <a:pPr lvl="1"/>
            <a:r>
              <a:rPr lang="en-US" altLang="ko-KR" dirty="0"/>
              <a:t>Loss objective : RMSD(Root-Mean-Square Deviation, =RMSE)</a:t>
            </a:r>
          </a:p>
          <a:p>
            <a:pPr lvl="1"/>
            <a:r>
              <a:rPr lang="en-US" altLang="ko-KR" dirty="0" err="1"/>
              <a:t>Train:Test</a:t>
            </a:r>
            <a:r>
              <a:rPr lang="en-US" altLang="ko-KR" dirty="0"/>
              <a:t> = 8:2</a:t>
            </a:r>
          </a:p>
          <a:p>
            <a:pPr lvl="1"/>
            <a:r>
              <a:rPr lang="en-US" altLang="ko-KR" dirty="0"/>
              <a:t>Optimizer : Adam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91404C-F949-4EF7-8552-FE2CDF63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4" y="1524813"/>
            <a:ext cx="8140272" cy="38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Experimental Evaluation – Result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lvl="1"/>
                <a:r>
                  <a:rPr lang="en-US" altLang="ko-KR" dirty="0"/>
                  <a:t>Threshold</a:t>
                </a:r>
              </a:p>
              <a:p>
                <a:pPr lvl="2"/>
                <a:r>
                  <a:rPr lang="en-US" altLang="ko-KR" dirty="0"/>
                  <a:t>Vehicle speed : 5km/h</a:t>
                </a:r>
              </a:p>
              <a:p>
                <a:pPr lvl="2"/>
                <a:r>
                  <a:rPr lang="en-US" altLang="ko-KR" dirty="0"/>
                  <a:t>Steering angle : 6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7" t="-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E02C8107-00AC-46B7-A3DB-0EC07365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67" y="1484784"/>
            <a:ext cx="6519066" cy="21602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9FF790D-A5FC-48E2-9C3A-2F287AB4D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696036"/>
            <a:ext cx="4769984" cy="26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Experimental Evaluation – Discussion</a:t>
            </a:r>
          </a:p>
          <a:p>
            <a:pPr lvl="1"/>
            <a:r>
              <a:rPr lang="en-US" altLang="ko-KR" sz="1500" dirty="0"/>
              <a:t>1. Temporally sequential model keeps more essential information and get better Result</a:t>
            </a:r>
          </a:p>
          <a:p>
            <a:pPr lvl="1"/>
            <a:r>
              <a:rPr lang="en-US" altLang="ko-KR" sz="1400" dirty="0"/>
              <a:t>2. Depth information contributes to more reliable result</a:t>
            </a:r>
          </a:p>
          <a:p>
            <a:pPr lvl="1"/>
            <a:r>
              <a:rPr lang="en-US" altLang="ko-KR" sz="1400" dirty="0"/>
              <a:t>3. Not enough result of using DNN like Resnet</a:t>
            </a:r>
          </a:p>
          <a:p>
            <a:pPr lvl="1"/>
            <a:r>
              <a:rPr lang="en-US" altLang="ko-KR" sz="1400" dirty="0"/>
              <a:t>4. Unlimited possibility of depth information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967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F104E1-6FC3-489F-8154-8AB138019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Last</a:t>
            </a:r>
            <a:r>
              <a:rPr lang="ko-KR" altLang="en-US" dirty="0"/>
              <a:t> </a:t>
            </a:r>
            <a:r>
              <a:rPr lang="en-US" altLang="ko-KR" dirty="0"/>
              <a:t>week</a:t>
            </a:r>
          </a:p>
          <a:p>
            <a:pPr lvl="1"/>
            <a:r>
              <a:rPr lang="en-US" altLang="ko-KR" dirty="0"/>
              <a:t>Read Paper </a:t>
            </a:r>
            <a:r>
              <a:rPr lang="en-US" altLang="ko-KR" sz="1200" dirty="0">
                <a:solidFill>
                  <a:srgbClr val="0070C0"/>
                </a:solidFill>
              </a:rPr>
              <a:t>(Chen, Yiping, et al. "</a:t>
            </a:r>
            <a:r>
              <a:rPr lang="en-US" altLang="ko-KR" sz="1200" dirty="0" err="1">
                <a:solidFill>
                  <a:srgbClr val="0070C0"/>
                </a:solidFill>
              </a:rPr>
              <a:t>DBNet</a:t>
            </a:r>
            <a:r>
              <a:rPr lang="en-US" altLang="ko-KR" sz="1200" dirty="0">
                <a:solidFill>
                  <a:srgbClr val="0070C0"/>
                </a:solidFill>
              </a:rPr>
              <a:t>: A Large-Scale Dataset for Driving Behavior Learning.“)</a:t>
            </a:r>
            <a:endParaRPr lang="en-US" altLang="ko-KR" dirty="0"/>
          </a:p>
          <a:p>
            <a:pPr lvl="1"/>
            <a:r>
              <a:rPr lang="en-US" altLang="ko-KR" dirty="0"/>
              <a:t>Apply for a USC program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This week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AA4B96B9-D307-4B55-8F4D-47D91BFA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</p:spPr>
        <p:txBody>
          <a:bodyPr/>
          <a:lstStyle/>
          <a:p>
            <a:r>
              <a:rPr lang="en-US" altLang="ko-KR" dirty="0"/>
              <a:t>Context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61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Conclusion and Future Work</a:t>
            </a:r>
          </a:p>
          <a:p>
            <a:pPr lvl="1"/>
            <a:r>
              <a:rPr lang="en-US" altLang="ko-KR" dirty="0"/>
              <a:t>Importance of Depth information</a:t>
            </a:r>
          </a:p>
          <a:p>
            <a:pPr lvl="1"/>
            <a:r>
              <a:rPr lang="en-US" altLang="ko-KR" dirty="0"/>
              <a:t>End-to-End</a:t>
            </a:r>
          </a:p>
          <a:p>
            <a:pPr lvl="2"/>
            <a:r>
              <a:rPr lang="en-US" altLang="ko-KR" sz="1400" dirty="0"/>
              <a:t>Too expensive -&gt; Segment point clouds in weakly-supervised/unsupervised way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8396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Context</a:t>
            </a:r>
          </a:p>
          <a:p>
            <a:pPr lvl="1"/>
            <a:r>
              <a:rPr lang="en-US" altLang="ko-KR" dirty="0"/>
              <a:t>Introduction</a:t>
            </a:r>
          </a:p>
          <a:p>
            <a:pPr lvl="1"/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Dataset</a:t>
            </a:r>
          </a:p>
          <a:p>
            <a:pPr lvl="1"/>
            <a:r>
              <a:rPr lang="en-US" altLang="ko-KR" dirty="0"/>
              <a:t>Experimental Evaluation</a:t>
            </a:r>
          </a:p>
          <a:p>
            <a:pPr lvl="1"/>
            <a:r>
              <a:rPr lang="en-US" altLang="ko-KR" dirty="0"/>
              <a:t>Conclusion and Future Work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25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pPr lvl="1"/>
            <a:r>
              <a:rPr lang="en-US" altLang="ko-KR" dirty="0"/>
              <a:t>Driving policy learning</a:t>
            </a:r>
          </a:p>
          <a:p>
            <a:pPr lvl="1"/>
            <a:r>
              <a:rPr lang="en-US" altLang="ko-KR" dirty="0"/>
              <a:t>Depth information - monocular drivers</a:t>
            </a:r>
          </a:p>
          <a:p>
            <a:pPr lvl="1"/>
            <a:r>
              <a:rPr lang="en-US" altLang="ko-KR" dirty="0"/>
              <a:t>Needs</a:t>
            </a:r>
          </a:p>
          <a:p>
            <a:pPr lvl="1"/>
            <a:r>
              <a:rPr lang="en-US" altLang="ko-KR" dirty="0"/>
              <a:t>Differences from previous dataset</a:t>
            </a:r>
          </a:p>
          <a:p>
            <a:pPr lvl="1"/>
            <a:r>
              <a:rPr lang="en-US" altLang="ko-KR" dirty="0" err="1"/>
              <a:t>Advatages</a:t>
            </a:r>
            <a:endParaRPr lang="en-US" altLang="ko-KR" dirty="0"/>
          </a:p>
          <a:p>
            <a:pPr lvl="2"/>
            <a:r>
              <a:rPr lang="en-US" altLang="ko-KR" dirty="0"/>
              <a:t>Large-scale : Exceeds 1TB</a:t>
            </a:r>
          </a:p>
          <a:p>
            <a:pPr lvl="2"/>
            <a:r>
              <a:rPr lang="en-US" altLang="ko-KR" dirty="0"/>
              <a:t>Diversity : load conditions, various objects</a:t>
            </a:r>
          </a:p>
          <a:p>
            <a:pPr lvl="2"/>
            <a:r>
              <a:rPr lang="en-US" altLang="ko-KR" dirty="0"/>
              <a:t>High-quality : high-resolution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72AD52-A5A5-4EE4-B4FF-CC7EBD90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3" y="2439108"/>
            <a:ext cx="5760640" cy="364881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AD92455-12F5-46A7-9479-4E966E30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849" y="2439108"/>
            <a:ext cx="6313858" cy="36541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C5BE180-22C8-42C4-95CE-31AB925BB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133" y="2895363"/>
            <a:ext cx="485013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Driving Policy Learning</a:t>
            </a:r>
          </a:p>
          <a:p>
            <a:pPr lvl="2"/>
            <a:r>
              <a:rPr lang="en-US" altLang="ko-KR" dirty="0"/>
              <a:t>End-to-End learning</a:t>
            </a:r>
          </a:p>
          <a:p>
            <a:pPr marL="914400" lvl="2" indent="0">
              <a:buNone/>
            </a:pPr>
            <a:r>
              <a:rPr lang="en-US" altLang="ko-KR" dirty="0"/>
              <a:t>  : mapping pixels directly to policies, NVIDIA</a:t>
            </a:r>
          </a:p>
          <a:p>
            <a:pPr lvl="2"/>
            <a:r>
              <a:rPr lang="en-US" altLang="ko-KR" dirty="0"/>
              <a:t>Learning affordable rules</a:t>
            </a:r>
          </a:p>
          <a:p>
            <a:pPr marL="914400" lvl="2" indent="0">
              <a:buNone/>
            </a:pPr>
            <a:r>
              <a:rPr lang="en-US" altLang="ko-KR" dirty="0"/>
              <a:t>  : learned some affordable information in advance</a:t>
            </a:r>
          </a:p>
          <a:p>
            <a:pPr marL="914400" lvl="2" indent="0">
              <a:buNone/>
            </a:pPr>
            <a:r>
              <a:rPr lang="en-US" altLang="ko-KR" dirty="0"/>
              <a:t>    which is helpful for decision making, depth information</a:t>
            </a:r>
          </a:p>
          <a:p>
            <a:pPr marL="914400" lvl="2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Existing Driving Dataset</a:t>
            </a:r>
          </a:p>
          <a:p>
            <a:pPr lvl="2"/>
            <a:r>
              <a:rPr lang="en-US" altLang="ko-KR" dirty="0"/>
              <a:t>Comma.ai, KITTI, Cityscapes, Oxford, BDDV</a:t>
            </a:r>
          </a:p>
        </p:txBody>
      </p:sp>
    </p:spTree>
    <p:extLst>
      <p:ext uri="{BB962C8B-B14F-4D97-AF65-F5344CB8AC3E}">
        <p14:creationId xmlns:p14="http://schemas.microsoft.com/office/powerpoint/2010/main" val="277961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</a:p>
          <a:p>
            <a:pPr lvl="1"/>
            <a:r>
              <a:rPr lang="en-US" altLang="ko-KR" dirty="0"/>
              <a:t>Platform and Data Collection</a:t>
            </a:r>
          </a:p>
          <a:p>
            <a:pPr lvl="1"/>
            <a:r>
              <a:rPr lang="en-US" altLang="ko-KR" dirty="0"/>
              <a:t>Data Preprocessing</a:t>
            </a:r>
          </a:p>
          <a:p>
            <a:pPr lvl="1"/>
            <a:r>
              <a:rPr lang="en-US" altLang="ko-KR" dirty="0"/>
              <a:t>Data Structure</a:t>
            </a:r>
          </a:p>
          <a:p>
            <a:pPr lvl="1"/>
            <a:r>
              <a:rPr lang="en-US" altLang="ko-KR" dirty="0"/>
              <a:t>Features and Statistics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31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 - Platform and Data Collection</a:t>
            </a:r>
          </a:p>
          <a:p>
            <a:pPr lvl="1"/>
            <a:r>
              <a:rPr lang="en-US" altLang="ko-KR" dirty="0"/>
              <a:t>Point Clouds - LiDAR </a:t>
            </a:r>
            <a:r>
              <a:rPr lang="en-US" altLang="ko-KR" dirty="0" err="1"/>
              <a:t>seonsor</a:t>
            </a:r>
            <a:endParaRPr lang="en-US" altLang="ko-KR" dirty="0"/>
          </a:p>
          <a:p>
            <a:pPr lvl="1"/>
            <a:r>
              <a:rPr lang="en-US" altLang="ko-KR" dirty="0"/>
              <a:t>Videos</a:t>
            </a:r>
          </a:p>
          <a:p>
            <a:pPr lvl="1"/>
            <a:r>
              <a:rPr lang="en-US" altLang="ko-KR" dirty="0"/>
              <a:t>Driving behaviors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AD0DA13-9CE4-4B95-B326-68C60EEC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866" y="1556792"/>
            <a:ext cx="4569137" cy="309634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B0C64D-63A3-4C08-B818-030494AF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636912"/>
            <a:ext cx="4931863" cy="3402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C5DEC-CC54-4CBB-9734-7C195A4FE11A}"/>
              </a:ext>
            </a:extLst>
          </p:cNvPr>
          <p:cNvSpPr txBox="1"/>
          <p:nvPr/>
        </p:nvSpPr>
        <p:spPr>
          <a:xfrm>
            <a:off x="5868144" y="1484784"/>
            <a:ext cx="342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LiDAR : Light Detection And Ranging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064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 - Data Preprocessing</a:t>
            </a:r>
          </a:p>
          <a:p>
            <a:pPr lvl="1"/>
            <a:r>
              <a:rPr lang="en-US" altLang="ko-KR" dirty="0"/>
              <a:t>Only for point clouds</a:t>
            </a:r>
          </a:p>
          <a:p>
            <a:pPr lvl="2"/>
            <a:r>
              <a:rPr lang="en-US" altLang="ko-KR" dirty="0"/>
              <a:t>Frames Fusion</a:t>
            </a:r>
          </a:p>
          <a:p>
            <a:pPr marL="914400" lvl="2" indent="0">
              <a:buNone/>
            </a:pPr>
            <a:r>
              <a:rPr lang="en-US" altLang="ko-KR" dirty="0"/>
              <a:t>  : captures small part of real scene -&gt; represents one video frame</a:t>
            </a:r>
          </a:p>
          <a:p>
            <a:pPr marL="914400" lvl="2" indent="0">
              <a:buNone/>
            </a:pPr>
            <a:r>
              <a:rPr lang="en-US" altLang="ko-KR" dirty="0"/>
              <a:t>   -&gt; one pare of driving behaviors -&gt; one scenario, around 600 scenes</a:t>
            </a:r>
          </a:p>
          <a:p>
            <a:pPr marL="914400" lvl="2" indent="0">
              <a:buNone/>
            </a:pPr>
            <a:r>
              <a:rPr lang="en-US" altLang="ko-KR" dirty="0"/>
              <a:t>   -&gt; By fusion algorithm, stored PCD format and transform to LAS format</a:t>
            </a:r>
          </a:p>
          <a:p>
            <a:pPr marL="914400" lvl="2" indent="0">
              <a:buNone/>
            </a:pPr>
            <a:endParaRPr lang="en-US" altLang="ko-KR" dirty="0"/>
          </a:p>
          <a:p>
            <a:pPr lvl="2"/>
            <a:r>
              <a:rPr lang="en-US" altLang="ko-KR" dirty="0"/>
              <a:t>Synchronization</a:t>
            </a:r>
          </a:p>
          <a:p>
            <a:pPr lvl="2"/>
            <a:r>
              <a:rPr lang="en-US" altLang="ko-KR" dirty="0"/>
              <a:t>Addressing Errors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C4FF40-21BE-46A4-B37F-2CD9D3AF5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81" y="2996952"/>
            <a:ext cx="8140272" cy="380837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9B4223C-A555-4112-8370-B91C758AE68F}"/>
              </a:ext>
            </a:extLst>
          </p:cNvPr>
          <p:cNvSpPr/>
          <p:nvPr/>
        </p:nvSpPr>
        <p:spPr bwMode="auto">
          <a:xfrm>
            <a:off x="1979712" y="4005064"/>
            <a:ext cx="4968552" cy="14401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1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err="1"/>
              <a:t>DBNet</a:t>
            </a:r>
            <a:r>
              <a:rPr lang="en-US" altLang="ko-KR" sz="2000" dirty="0"/>
              <a:t>: A Large-Scale Dataset for Driving Behavior Learning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 - Data Structure</a:t>
            </a:r>
          </a:p>
          <a:p>
            <a:pPr lvl="1"/>
            <a:r>
              <a:rPr lang="en-US" altLang="ko-KR" dirty="0"/>
              <a:t>Combined with 2D and 3D information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3347891"/>
      </p:ext>
    </p:extLst>
  </p:cSld>
  <p:clrMapOvr>
    <a:masterClrMapping/>
  </p:clrMapOvr>
</p:sld>
</file>

<file path=ppt/theme/theme1.xml><?xml version="1.0" encoding="utf-8"?>
<a:theme xmlns:a="http://schemas.openxmlformats.org/drawingml/2006/main" name="1_랩실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7기본글꼴테마아잉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GD_KO_MovieFilmDesign_KGUILD001[1]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57024</TotalTime>
  <Words>686</Words>
  <Application>Microsoft Office PowerPoint</Application>
  <PresentationFormat>화면 슬라이드 쇼(4:3)</PresentationFormat>
  <Paragraphs>138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굴림</vt:lpstr>
      <vt:lpstr>맑은 고딕</vt:lpstr>
      <vt:lpstr>Arial</vt:lpstr>
      <vt:lpstr>Cambria Math</vt:lpstr>
      <vt:lpstr>Tahoma</vt:lpstr>
      <vt:lpstr>Times New Roman</vt:lpstr>
      <vt:lpstr>Wingdings</vt:lpstr>
      <vt:lpstr>1_랩실2</vt:lpstr>
      <vt:lpstr>Weekly Report</vt:lpstr>
      <vt:lpstr>Context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  <vt:lpstr>DBNet: A Large-Scale Dataset for Driving Behavior Learning</vt:lpstr>
    </vt:vector>
  </TitlesOfParts>
  <Company>eslab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Score Estimation Project</dc:title>
  <dc:creator>최원효</dc:creator>
  <cp:lastModifiedBy>Choi won_hyo</cp:lastModifiedBy>
  <cp:revision>3098</cp:revision>
  <cp:lastPrinted>2018-04-24T03:05:31Z</cp:lastPrinted>
  <dcterms:created xsi:type="dcterms:W3CDTF">2005-01-04T01:53:55Z</dcterms:created>
  <dcterms:modified xsi:type="dcterms:W3CDTF">2019-03-19T06:17:12Z</dcterms:modified>
</cp:coreProperties>
</file>